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73" autoAdjust="0"/>
  </p:normalViewPr>
  <p:slideViewPr>
    <p:cSldViewPr>
      <p:cViewPr varScale="1">
        <p:scale>
          <a:sx n="62" d="100"/>
          <a:sy n="62" d="100"/>
        </p:scale>
        <p:origin x="12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995E8-393B-4AD8-B95E-C981175F13B2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C845-733F-4B13-A46D-9D2D11AC7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1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A02</a:t>
            </a:r>
            <a:r>
              <a:rPr lang="ko-KR" altLang="en-US" dirty="0"/>
              <a:t>조 </a:t>
            </a:r>
            <a:r>
              <a:rPr lang="ko-KR" altLang="en-US" dirty="0" err="1"/>
              <a:t>우로보로스</a:t>
            </a:r>
            <a:r>
              <a:rPr lang="ko-KR" altLang="en-US" dirty="0"/>
              <a:t> 팀 발표자 이정희입니다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빵 맛집 추천 서비스를 주제로 최종 프로젝트를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 컬럼들은 거의 모든 값이 </a:t>
            </a:r>
            <a:r>
              <a:rPr lang="en-US" altLang="ko-KR" dirty="0"/>
              <a:t>0</a:t>
            </a:r>
            <a:r>
              <a:rPr lang="ko-KR" altLang="en-US" dirty="0"/>
              <a:t>에 분포하고 있었으며</a:t>
            </a:r>
          </a:p>
          <a:p>
            <a:r>
              <a:rPr lang="ko-KR" altLang="en-US" dirty="0"/>
              <a:t>이를 보고서 저희는 서울 중구에 위치한 빵집들에 대한 리뷰에는</a:t>
            </a:r>
          </a:p>
          <a:p>
            <a:r>
              <a:rPr lang="ko-KR" altLang="en-US" dirty="0"/>
              <a:t>해당 특성들이 명확하게 나타나고 있지 않구나 </a:t>
            </a:r>
            <a:r>
              <a:rPr lang="ko-KR" altLang="en-US" dirty="0" err="1"/>
              <a:t>라고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05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컬럼 간 상관관계도 확인해봤습니다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글씨가 좀 작아서 잘 안 </a:t>
            </a:r>
            <a:r>
              <a:rPr lang="ko-KR" altLang="en-US" dirty="0" err="1"/>
              <a:t>보이긴한데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청결함</a:t>
            </a:r>
            <a:r>
              <a:rPr lang="en-US" altLang="ko-KR" dirty="0"/>
              <a:t>', '</a:t>
            </a:r>
            <a:r>
              <a:rPr lang="ko-KR" altLang="en-US" dirty="0"/>
              <a:t>넓은 공간</a:t>
            </a:r>
            <a:r>
              <a:rPr lang="en-US" altLang="ko-KR" dirty="0"/>
              <a:t>'</a:t>
            </a:r>
            <a:r>
              <a:rPr lang="ko-KR" altLang="en-US" dirty="0"/>
              <a:t>과 관련된 특성들이</a:t>
            </a:r>
          </a:p>
          <a:p>
            <a:r>
              <a:rPr lang="ko-KR" altLang="en-US" dirty="0"/>
              <a:t>서로 상관관계가 있었으며</a:t>
            </a:r>
          </a:p>
          <a:p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컬럼의 경우 다른 컬럼들과 전반적으로 상관관계가 있는 것으로 확인했습니다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0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가지고 있는 </a:t>
            </a:r>
            <a:r>
              <a:rPr lang="en-US" altLang="ko-KR" dirty="0"/>
              <a:t>dataset</a:t>
            </a:r>
            <a:r>
              <a:rPr lang="ko-KR" altLang="en-US" dirty="0"/>
              <a:t>의 </a:t>
            </a:r>
            <a:r>
              <a:rPr lang="ko-KR" altLang="en-US" dirty="0" err="1"/>
              <a:t>컬럼수는</a:t>
            </a:r>
            <a:r>
              <a:rPr lang="ko-KR" altLang="en-US" dirty="0"/>
              <a:t>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총 </a:t>
            </a:r>
            <a:r>
              <a:rPr lang="en-US" altLang="ko-KR" dirty="0"/>
              <a:t>29</a:t>
            </a:r>
            <a:r>
              <a:rPr lang="ko-KR" altLang="en-US" dirty="0"/>
              <a:t>개로</a:t>
            </a:r>
          </a:p>
          <a:p>
            <a:r>
              <a:rPr lang="ko-KR" altLang="en-US" dirty="0"/>
              <a:t>군집 분석을 할 때 아무리 차원축소를 </a:t>
            </a:r>
            <a:r>
              <a:rPr lang="ko-KR" altLang="en-US" dirty="0" err="1"/>
              <a:t>할꺼라지만</a:t>
            </a:r>
            <a:r>
              <a:rPr lang="ko-KR" altLang="en-US" dirty="0"/>
              <a:t> 그럼에도 불구하고 컬럼 수가 너무 많다고 생각되어</a:t>
            </a:r>
          </a:p>
          <a:p>
            <a:r>
              <a:rPr lang="ko-KR" altLang="en-US" dirty="0"/>
              <a:t>컬럼 다이어트를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개의 컬럼을 </a:t>
            </a:r>
            <a:r>
              <a:rPr lang="ko-KR" altLang="en-US" dirty="0" err="1"/>
              <a:t>삭제했구요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컬럼별</a:t>
            </a:r>
            <a:r>
              <a:rPr lang="ko-KR" altLang="en-US" dirty="0"/>
              <a:t> 삭제 근거는 화면에서 보시는 바와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84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페이지의 경우 리뷰 수 컬럼을 제거하더라도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의 경우 삭제 전 후로 차이가 없는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컬럼 다이어트 결과 최종 </a:t>
            </a:r>
            <a:r>
              <a:rPr lang="en-US" altLang="ko-KR" dirty="0"/>
              <a:t>19</a:t>
            </a:r>
            <a:r>
              <a:rPr lang="ko-KR" altLang="en-US" dirty="0"/>
              <a:t>개의 컬럼이 남았으며</a:t>
            </a:r>
          </a:p>
          <a:p>
            <a:r>
              <a:rPr lang="ko-KR" altLang="en-US" dirty="0"/>
              <a:t>해당 데이터셋으로 분석을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3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 분석에 들어가기에 앞서 스케일링을 진행했습니다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 메서드 중에서 고민을 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robust</a:t>
            </a:r>
            <a:r>
              <a:rPr lang="ko-KR" altLang="en-US" dirty="0"/>
              <a:t>의 경우 저희가 가진 데이터 대부분이 </a:t>
            </a:r>
            <a:r>
              <a:rPr lang="en-US" altLang="ko-KR" dirty="0"/>
              <a:t>1</a:t>
            </a:r>
            <a:r>
              <a:rPr lang="ko-KR" altLang="en-US" dirty="0"/>
              <a:t>분위</a:t>
            </a:r>
            <a:r>
              <a:rPr lang="en-US" altLang="ko-KR" dirty="0"/>
              <a:t>, 3</a:t>
            </a:r>
            <a:r>
              <a:rPr lang="ko-KR" altLang="en-US" dirty="0"/>
              <a:t>분위 값이 없어서 사용할 수 없었고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min-max</a:t>
            </a:r>
            <a:r>
              <a:rPr lang="ko-KR" altLang="en-US" dirty="0"/>
              <a:t>의 경우 리뷰 수 컬럼의 </a:t>
            </a:r>
            <a:r>
              <a:rPr lang="en-US" altLang="ko-KR" dirty="0"/>
              <a:t>max</a:t>
            </a:r>
            <a:r>
              <a:rPr lang="ko-KR" altLang="en-US" dirty="0"/>
              <a:t>값이 다른 컬럼에 비해 지나치게 높은데</a:t>
            </a:r>
          </a:p>
          <a:p>
            <a:r>
              <a:rPr lang="ko-KR" altLang="en-US" dirty="0"/>
              <a:t>이 경우 스케일링 했을 때 리뷰 수 외 컬럼들 대부분의 값이 </a:t>
            </a:r>
            <a:r>
              <a:rPr lang="en-US" altLang="ko-KR" dirty="0"/>
              <a:t>0</a:t>
            </a:r>
            <a:r>
              <a:rPr lang="ko-KR" altLang="en-US" dirty="0"/>
              <a:t>에 수렴하게 돼서 사용할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저희가 선택한 메서드는 평균을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분산을 </a:t>
            </a:r>
            <a:r>
              <a:rPr lang="en-US" altLang="ko-KR" dirty="0"/>
              <a:t>1</a:t>
            </a:r>
            <a:r>
              <a:rPr lang="ko-KR" altLang="en-US" dirty="0"/>
              <a:t>로 조정해주는 </a:t>
            </a:r>
            <a:r>
              <a:rPr lang="en-US" altLang="ko-KR" dirty="0"/>
              <a:t>standard scaler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5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평점</a:t>
            </a:r>
            <a:r>
              <a:rPr lang="en-US" altLang="ko-KR" dirty="0"/>
              <a:t>, </a:t>
            </a:r>
            <a:r>
              <a:rPr lang="ko-KR" altLang="en-US" dirty="0"/>
              <a:t>리뷰 수</a:t>
            </a:r>
            <a:r>
              <a:rPr lang="en-US" altLang="ko-KR" dirty="0"/>
              <a:t>, </a:t>
            </a:r>
            <a:r>
              <a:rPr lang="ko-KR" altLang="en-US" dirty="0"/>
              <a:t>경사도 </a:t>
            </a:r>
            <a:r>
              <a:rPr lang="en-US" altLang="ko-KR" dirty="0"/>
              <a:t>3</a:t>
            </a:r>
            <a:r>
              <a:rPr lang="ko-KR" altLang="en-US" dirty="0"/>
              <a:t>개 컬럼만 스케일링한 데이터셋과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 컬럼을 스케일링한 데이터셋</a:t>
            </a:r>
          </a:p>
          <a:p>
            <a:r>
              <a:rPr lang="ko-KR" altLang="en-US" dirty="0"/>
              <a:t>두 가지 버전을 만들었는데요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분산 </a:t>
            </a:r>
            <a:r>
              <a:rPr lang="ko-KR" altLang="en-US" dirty="0" err="1"/>
              <a:t>보존율</a:t>
            </a:r>
            <a:r>
              <a:rPr lang="ko-KR" altLang="en-US" dirty="0"/>
              <a:t> 확인 결과 </a:t>
            </a:r>
            <a:r>
              <a:rPr lang="en-US" altLang="ko-KR" dirty="0"/>
              <a:t>3</a:t>
            </a:r>
            <a:r>
              <a:rPr lang="ko-KR" altLang="en-US" dirty="0"/>
              <a:t>개 컬럼만 스케일링한 버전의 보존율이 다른 버전의 </a:t>
            </a:r>
            <a:r>
              <a:rPr lang="ko-KR" altLang="en-US" dirty="0" err="1"/>
              <a:t>보존율</a:t>
            </a:r>
            <a:r>
              <a:rPr lang="ko-KR" altLang="en-US" dirty="0"/>
              <a:t> 보다 </a:t>
            </a:r>
            <a:r>
              <a:rPr lang="en-US" altLang="ko-KR" dirty="0"/>
              <a:t>2~3</a:t>
            </a:r>
            <a:r>
              <a:rPr lang="ko-KR" altLang="en-US" dirty="0"/>
              <a:t>배 가량 높아서</a:t>
            </a:r>
          </a:p>
          <a:p>
            <a:r>
              <a:rPr lang="ko-KR" altLang="en-US" dirty="0"/>
              <a:t>첫번째 버전을 가지고서 군집화를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17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군집 분석에 들어가기에 앞서</a:t>
            </a:r>
          </a:p>
          <a:p>
            <a:r>
              <a:rPr lang="ko-KR" altLang="en-US" dirty="0"/>
              <a:t>저희는 좋은 클러스터링 결과의 판단 기준을 먼저 정해봤습니다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 기준으로</a:t>
            </a:r>
          </a:p>
          <a:p>
            <a:r>
              <a:rPr lang="en-US" altLang="ko-KR" dirty="0"/>
              <a:t>scree plot, </a:t>
            </a:r>
            <a:r>
              <a:rPr lang="ko-KR" altLang="en-US" dirty="0"/>
              <a:t>실루엣 계수와 같은 지표들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군집 내 데이터 간 이질감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 개수 편향 여부</a:t>
            </a:r>
          </a:p>
          <a:p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가지 기준에 포함됩니다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6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차원 개수와 군집 개수를 선정하기위해 가장 먼저 지표들을 살펴봤습니다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차원의 경우 </a:t>
            </a:r>
            <a:r>
              <a:rPr lang="en-US" altLang="ko-KR" dirty="0"/>
              <a:t>scree plot</a:t>
            </a:r>
            <a:r>
              <a:rPr lang="ko-KR" altLang="en-US" dirty="0"/>
              <a:t>을 활용하여</a:t>
            </a:r>
          </a:p>
          <a:p>
            <a:r>
              <a:rPr lang="ko-KR" altLang="en-US" dirty="0"/>
              <a:t>분산 보존율이 </a:t>
            </a:r>
            <a:r>
              <a:rPr lang="en-US" altLang="ko-KR" dirty="0"/>
              <a:t>90%</a:t>
            </a:r>
            <a:r>
              <a:rPr lang="ko-KR" altLang="en-US" dirty="0"/>
              <a:t>가 되는 지점인 </a:t>
            </a:r>
            <a:r>
              <a:rPr lang="en-US" altLang="ko-KR" dirty="0"/>
              <a:t>8~9</a:t>
            </a:r>
            <a:r>
              <a:rPr lang="ko-KR" altLang="en-US" dirty="0"/>
              <a:t>차원 사이에서 정하는 것이 좋을 것이라고 판단했습니다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군집의 경우는 실루엣 계수와 </a:t>
            </a:r>
            <a:r>
              <a:rPr lang="en-US" altLang="ko-KR" dirty="0"/>
              <a:t>elbow plot</a:t>
            </a:r>
            <a:r>
              <a:rPr lang="ko-KR" altLang="en-US" dirty="0"/>
              <a:t>을 활용했는데</a:t>
            </a:r>
          </a:p>
          <a:p>
            <a:r>
              <a:rPr lang="ko-KR" altLang="en-US" dirty="0"/>
              <a:t>실루엣 계수의 경우 </a:t>
            </a:r>
            <a:r>
              <a:rPr lang="en-US" altLang="ko-KR" dirty="0"/>
              <a:t>k</a:t>
            </a:r>
            <a:r>
              <a:rPr lang="ko-KR" altLang="en-US" dirty="0"/>
              <a:t>값이 증가할수록 실루엣 계수도 함께 증가했고</a:t>
            </a:r>
            <a:r>
              <a:rPr lang="en-US" altLang="ko-KR" dirty="0"/>
              <a:t>, elbow plot</a:t>
            </a:r>
            <a:r>
              <a:rPr lang="ko-KR" altLang="en-US" dirty="0"/>
              <a:t>의 경우 </a:t>
            </a:r>
            <a:r>
              <a:rPr lang="en-US" altLang="ko-KR" dirty="0"/>
              <a:t>elbow </a:t>
            </a:r>
            <a:r>
              <a:rPr lang="ko-KR" altLang="en-US" dirty="0"/>
              <a:t>지점은 </a:t>
            </a:r>
            <a:r>
              <a:rPr lang="en-US" altLang="ko-KR" dirty="0"/>
              <a:t>8</a:t>
            </a:r>
            <a:r>
              <a:rPr lang="ko-KR" altLang="en-US" dirty="0"/>
              <a:t>인 것을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</a:t>
            </a:r>
            <a:r>
              <a:rPr lang="ko-KR" altLang="en-US" dirty="0"/>
              <a:t>값이 증가할수록 실루엣 계수도 함께 증가하는 것은 맞지만 군집 수를 무한정 늘릴 수는 없었기 때문에</a:t>
            </a:r>
          </a:p>
          <a:p>
            <a:r>
              <a:rPr lang="en-US" altLang="ko-KR" dirty="0"/>
              <a:t>elbow plot</a:t>
            </a:r>
            <a:r>
              <a:rPr lang="ko-KR" altLang="en-US" dirty="0"/>
              <a:t>의 결과값을 고려하여 </a:t>
            </a:r>
            <a:r>
              <a:rPr lang="en-US" altLang="ko-KR" dirty="0"/>
              <a:t>6~8</a:t>
            </a:r>
            <a:r>
              <a:rPr lang="ko-KR" altLang="en-US" dirty="0"/>
              <a:t>개 사이에서 군집 수를 </a:t>
            </a:r>
            <a:r>
              <a:rPr lang="ko-KR" altLang="en-US" dirty="0" err="1"/>
              <a:t>선정해야겠다고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2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 가까울수록 군집 간 거리는 멀고</a:t>
            </a:r>
            <a:r>
              <a:rPr lang="en-US" altLang="ko-KR" dirty="0"/>
              <a:t>, </a:t>
            </a:r>
            <a:r>
              <a:rPr lang="ko-KR" altLang="en-US" dirty="0"/>
              <a:t>군집 내 </a:t>
            </a:r>
            <a:r>
              <a:rPr lang="ko-KR" altLang="en-US" dirty="0" err="1"/>
              <a:t>데이터끼리는</a:t>
            </a:r>
            <a:r>
              <a:rPr lang="ko-KR" altLang="en-US" dirty="0"/>
              <a:t> 가까운 실루엣 계수도 확인해봤는데요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6~8</a:t>
            </a:r>
            <a:r>
              <a:rPr lang="ko-KR" altLang="en-US" dirty="0"/>
              <a:t>개 군집 모두 큰 차이는 없었으나 군집 개수를 늘릴수록 오히려 계수가 낮아지는 군집이 생기는 것을 확인했습니다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9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</a:t>
            </a:r>
            <a:r>
              <a:rPr lang="en-US" altLang="ko-KR" dirty="0"/>
              <a:t>EDA, </a:t>
            </a:r>
            <a:r>
              <a:rPr lang="ko-KR" altLang="en-US" dirty="0"/>
              <a:t>스케일링</a:t>
            </a:r>
            <a:r>
              <a:rPr lang="en-US" altLang="ko-KR" dirty="0"/>
              <a:t>, </a:t>
            </a:r>
            <a:r>
              <a:rPr lang="ko-KR" altLang="en-US" dirty="0"/>
              <a:t>군집 분석</a:t>
            </a:r>
            <a:r>
              <a:rPr lang="en-US" altLang="ko-KR" dirty="0"/>
              <a:t>, </a:t>
            </a:r>
            <a:r>
              <a:rPr lang="ko-KR" altLang="en-US" dirty="0"/>
              <a:t>서비스 구현</a:t>
            </a:r>
            <a:r>
              <a:rPr lang="en-US" altLang="ko-KR" dirty="0"/>
              <a:t>, </a:t>
            </a:r>
            <a:r>
              <a:rPr lang="ko-KR" altLang="en-US" dirty="0"/>
              <a:t>그리고 아쉬웠던 점 순서로 진행하겠습니다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4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차원 축소를 진행했음에도 불구하고 차원의 개수가 적지 않았기 때문에 </a:t>
            </a:r>
            <a:r>
              <a:rPr lang="en-US" altLang="ko-KR" dirty="0"/>
              <a:t>scatter plot</a:t>
            </a:r>
            <a:r>
              <a:rPr lang="ko-KR" altLang="en-US" dirty="0"/>
              <a:t>으로</a:t>
            </a:r>
          </a:p>
          <a:p>
            <a:r>
              <a:rPr lang="ko-KR" altLang="en-US" dirty="0"/>
              <a:t>군집 분류가 잘 되었는지 확인할 수 없었습니다</a:t>
            </a:r>
            <a:r>
              <a:rPr lang="en-US" altLang="ko-KR" dirty="0"/>
              <a:t>.</a:t>
            </a:r>
          </a:p>
          <a:p>
            <a:r>
              <a:rPr lang="ko-KR" altLang="en-US"/>
              <a:t>그래서 저희는 기존 </a:t>
            </a:r>
            <a:r>
              <a:rPr lang="ko-KR" altLang="en-US" dirty="0"/>
              <a:t>컬럼들이 축소된 컬럼에 </a:t>
            </a:r>
            <a:r>
              <a:rPr lang="ko-KR" altLang="en-US" dirty="0" err="1"/>
              <a:t>어느정도의</a:t>
            </a:r>
            <a:r>
              <a:rPr lang="ko-KR" altLang="en-US" dirty="0"/>
              <a:t> 영향을 미치고 있는지를 나타내는 </a:t>
            </a:r>
            <a:r>
              <a:rPr lang="ko-KR" altLang="en-US" dirty="0" err="1"/>
              <a:t>로딩값과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군집 내 차원들의 중심점을 가지고서 각 차원과 군집의 특성이 명확하게 나타나는지를 확인하는 방식으로</a:t>
            </a:r>
          </a:p>
          <a:p>
            <a:r>
              <a:rPr lang="ko-KR" altLang="en-US" dirty="0"/>
              <a:t>군집이 잘 분류되었는지를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차원 </a:t>
            </a:r>
            <a:r>
              <a:rPr lang="en-US" altLang="ko-KR" dirty="0"/>
              <a:t>6</a:t>
            </a:r>
            <a:r>
              <a:rPr lang="ko-KR" altLang="en-US" dirty="0"/>
              <a:t>군집을 예시로 보여드리면</a:t>
            </a:r>
          </a:p>
          <a:p>
            <a:r>
              <a:rPr lang="ko-KR" altLang="en-US" dirty="0"/>
              <a:t>이런 식으로 라인 그래프를 보면서 각 차원이 어느 컬럼의 영향을 가장 많이 받았는지 확인하며 그 차원의 특성을 </a:t>
            </a:r>
            <a:r>
              <a:rPr lang="ko-KR" altLang="en-US" dirty="0" err="1"/>
              <a:t>정의했구요</a:t>
            </a:r>
            <a:r>
              <a:rPr lang="en-US" altLang="ko-KR" dirty="0"/>
              <a:t>,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97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정의된 차원을 가지고서 군집의 특성을 정의했는데</a:t>
            </a:r>
          </a:p>
          <a:p>
            <a:r>
              <a:rPr lang="en-US" altLang="ko-KR" dirty="0"/>
              <a:t>4</a:t>
            </a:r>
            <a:r>
              <a:rPr lang="ko-KR" altLang="en-US" dirty="0" err="1"/>
              <a:t>군집에서처럼</a:t>
            </a:r>
            <a:r>
              <a:rPr lang="ko-KR" altLang="en-US" dirty="0"/>
              <a:t> 다른 군집을 설명하는 차원과 같은 차원이지만 가리키는 방향이 마이너스일 경우에는</a:t>
            </a:r>
          </a:p>
          <a:p>
            <a:r>
              <a:rPr lang="ko-KR" altLang="en-US" dirty="0"/>
              <a:t>그 차원을 반대로 해석했습니다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2</a:t>
            </a:r>
            <a:r>
              <a:rPr lang="ko-KR" altLang="en-US" dirty="0"/>
              <a:t>군집과 </a:t>
            </a:r>
            <a:r>
              <a:rPr lang="en-US" altLang="ko-KR" dirty="0"/>
              <a:t>4</a:t>
            </a:r>
            <a:r>
              <a:rPr lang="ko-KR" altLang="en-US" dirty="0"/>
              <a:t>군집이 </a:t>
            </a:r>
            <a:r>
              <a:rPr lang="en-US" altLang="ko-KR" dirty="0"/>
              <a:t>5</a:t>
            </a:r>
            <a:r>
              <a:rPr lang="ko-KR" altLang="en-US" dirty="0"/>
              <a:t>차원으로 동일한데 </a:t>
            </a:r>
            <a:r>
              <a:rPr lang="en-US" altLang="ko-KR" dirty="0"/>
              <a:t>2</a:t>
            </a:r>
            <a:r>
              <a:rPr lang="ko-KR" altLang="en-US" dirty="0"/>
              <a:t>군집은 양의 방향이기때문에 </a:t>
            </a:r>
            <a:r>
              <a:rPr lang="en-US" altLang="ko-KR" dirty="0"/>
              <a:t>'</a:t>
            </a:r>
            <a:r>
              <a:rPr lang="ko-KR" altLang="en-US" dirty="0"/>
              <a:t>값이 비싸지만 </a:t>
            </a:r>
            <a:r>
              <a:rPr lang="ko-KR" altLang="en-US" dirty="0" err="1"/>
              <a:t>값어치한다</a:t>
            </a:r>
            <a:r>
              <a:rPr lang="en-US" altLang="ko-KR" dirty="0"/>
              <a:t>'</a:t>
            </a:r>
            <a:r>
              <a:rPr lang="ko-KR" altLang="en-US" dirty="0"/>
              <a:t>로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군집은 가성비 있는 곳으로 정의했습니다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11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화면에서와같이</a:t>
            </a:r>
            <a:r>
              <a:rPr lang="ko-KR" altLang="en-US" dirty="0"/>
              <a:t> 레이다 차트로도 각 차원이 군집을 </a:t>
            </a:r>
            <a:r>
              <a:rPr lang="ko-KR" altLang="en-US" dirty="0" err="1"/>
              <a:t>어느정도로</a:t>
            </a:r>
            <a:r>
              <a:rPr lang="ko-KR" altLang="en-US" dirty="0"/>
              <a:t> 구성하고 있는지를 확인해봤습니다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7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이같은</a:t>
            </a:r>
            <a:r>
              <a:rPr lang="ko-KR" altLang="en-US" dirty="0"/>
              <a:t> 방식으로 저희는 </a:t>
            </a:r>
            <a:r>
              <a:rPr lang="en-US" altLang="ko-KR" dirty="0"/>
              <a:t>8</a:t>
            </a:r>
            <a:r>
              <a:rPr lang="ko-KR" altLang="en-US" dirty="0"/>
              <a:t>차원 </a:t>
            </a:r>
            <a:r>
              <a:rPr lang="en-US" altLang="ko-KR" dirty="0"/>
              <a:t>6</a:t>
            </a:r>
            <a:r>
              <a:rPr lang="ko-KR" altLang="en-US" dirty="0"/>
              <a:t>군집에서부터 </a:t>
            </a:r>
            <a:r>
              <a:rPr lang="en-US" altLang="ko-KR" dirty="0"/>
              <a:t>8</a:t>
            </a:r>
            <a:r>
              <a:rPr lang="ko-KR" altLang="en-US" dirty="0"/>
              <a:t>차원 </a:t>
            </a:r>
            <a:r>
              <a:rPr lang="en-US" altLang="ko-KR" dirty="0"/>
              <a:t>8</a:t>
            </a:r>
            <a:r>
              <a:rPr lang="ko-KR" altLang="en-US" dirty="0"/>
              <a:t>군집까지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9</a:t>
            </a:r>
            <a:r>
              <a:rPr lang="ko-KR" altLang="en-US" dirty="0"/>
              <a:t>차원 </a:t>
            </a:r>
            <a:r>
              <a:rPr lang="en-US" altLang="ko-KR" dirty="0"/>
              <a:t>6</a:t>
            </a:r>
            <a:r>
              <a:rPr lang="ko-KR" altLang="en-US" dirty="0"/>
              <a:t>군집에서부터 </a:t>
            </a:r>
            <a:r>
              <a:rPr lang="en-US" altLang="ko-KR" dirty="0"/>
              <a:t>9</a:t>
            </a:r>
            <a:r>
              <a:rPr lang="ko-KR" altLang="en-US" dirty="0"/>
              <a:t>차원 </a:t>
            </a:r>
            <a:r>
              <a:rPr lang="en-US" altLang="ko-KR" dirty="0"/>
              <a:t>8</a:t>
            </a:r>
            <a:r>
              <a:rPr lang="ko-KR" altLang="en-US" dirty="0"/>
              <a:t>군집까지</a:t>
            </a:r>
          </a:p>
          <a:p>
            <a:r>
              <a:rPr lang="ko-KR" altLang="en-US" dirty="0"/>
              <a:t>군집 테스팅을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56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좋은 </a:t>
            </a:r>
            <a:r>
              <a:rPr lang="ko-KR" altLang="en-US" dirty="0" err="1"/>
              <a:t>좋은</a:t>
            </a:r>
            <a:r>
              <a:rPr lang="ko-KR" altLang="en-US" dirty="0"/>
              <a:t> 클러스터링 결과 판단 기준 중 하나로 </a:t>
            </a:r>
            <a:r>
              <a:rPr lang="en-US" altLang="ko-KR" dirty="0"/>
              <a:t>'</a:t>
            </a:r>
            <a:r>
              <a:rPr lang="ko-KR" altLang="en-US" dirty="0"/>
              <a:t>군집 내 데이터 편향 여부 확인</a:t>
            </a:r>
            <a:r>
              <a:rPr lang="en-US" altLang="ko-KR" dirty="0"/>
              <a:t>'</a:t>
            </a:r>
            <a:r>
              <a:rPr lang="ko-KR" altLang="en-US" dirty="0"/>
              <a:t>을 </a:t>
            </a:r>
            <a:r>
              <a:rPr lang="ko-KR" altLang="en-US" dirty="0" err="1"/>
              <a:t>언급했었는데요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확인 결과 </a:t>
            </a:r>
            <a:r>
              <a:rPr lang="en-US" altLang="ko-KR" dirty="0"/>
              <a:t>6</a:t>
            </a:r>
            <a:r>
              <a:rPr lang="ko-KR" altLang="en-US" dirty="0"/>
              <a:t>개 옵션 모두 비슷한 비중으로 </a:t>
            </a:r>
            <a:r>
              <a:rPr lang="ko-KR" altLang="en-US" dirty="0" err="1"/>
              <a:t>구성되어있었습니다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각종 지표들과</a:t>
            </a:r>
          </a:p>
          <a:p>
            <a:r>
              <a:rPr lang="ko-KR" altLang="en-US" dirty="0"/>
              <a:t>군집 내 데이터 간 이질감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데이터 개수 편향 여부까지</a:t>
            </a:r>
          </a:p>
          <a:p>
            <a:r>
              <a:rPr lang="ko-KR" altLang="en-US" dirty="0"/>
              <a:t>확인한 결과 저희가 최종적으로 선정한 차원과 군집의 수는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96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8</a:t>
            </a:r>
            <a:r>
              <a:rPr lang="ko-KR" altLang="en-US" dirty="0"/>
              <a:t>차원 </a:t>
            </a:r>
            <a:r>
              <a:rPr lang="en-US" altLang="ko-KR" dirty="0"/>
              <a:t>6</a:t>
            </a:r>
            <a:r>
              <a:rPr lang="ko-KR" altLang="en-US" dirty="0"/>
              <a:t>군집이었습니다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8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완성된 군집 데이터를 가지고서</a:t>
            </a:r>
          </a:p>
          <a:p>
            <a:r>
              <a:rPr lang="ko-KR" altLang="en-US" dirty="0"/>
              <a:t>직접 빵 맛집 추천 서비스를 구현해보았습니다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지식적으로나 시간적으로나 웹 개발을 할 수는 없었기 때문에</a:t>
            </a:r>
          </a:p>
          <a:p>
            <a:r>
              <a:rPr lang="ko-KR" altLang="en-US" dirty="0" err="1"/>
              <a:t>비슷하게라도</a:t>
            </a:r>
            <a:r>
              <a:rPr lang="ko-KR" altLang="en-US" dirty="0"/>
              <a:t> 구현할 수 있는 </a:t>
            </a:r>
            <a:r>
              <a:rPr lang="en-US" altLang="ko-KR" dirty="0" err="1"/>
              <a:t>streamlit</a:t>
            </a:r>
            <a:r>
              <a:rPr lang="ko-KR" altLang="en-US" dirty="0"/>
              <a:t>을 활용했습니다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71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튜터님들과</a:t>
            </a:r>
            <a:r>
              <a:rPr lang="ko-KR" altLang="en-US" dirty="0"/>
              <a:t> 수강생분들께 저희 서비스에 대한 평가를 </a:t>
            </a:r>
            <a:r>
              <a:rPr lang="ko-KR" altLang="en-US" dirty="0" err="1"/>
              <a:t>요청드렸었는데요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점이 </a:t>
            </a:r>
            <a:r>
              <a:rPr lang="en-US" altLang="ko-KR" dirty="0"/>
              <a:t>42%</a:t>
            </a:r>
            <a:r>
              <a:rPr lang="ko-KR" altLang="en-US" dirty="0"/>
              <a:t>로 가장 높게 나온 것을 확인했습니다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74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끝으로 이번 프로젝트를 수행하며 아쉬웠던 점에 대해서 간략하게 말씀드리고</a:t>
            </a:r>
          </a:p>
          <a:p>
            <a:r>
              <a:rPr lang="ko-KR" altLang="en-US" dirty="0"/>
              <a:t>발표 마치도록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팀원 한 분은</a:t>
            </a:r>
          </a:p>
          <a:p>
            <a:r>
              <a:rPr lang="en-US" altLang="ko-KR" dirty="0" err="1"/>
              <a:t>gpt</a:t>
            </a:r>
            <a:r>
              <a:rPr lang="ko-KR" altLang="en-US" dirty="0"/>
              <a:t>로 확인한 </a:t>
            </a:r>
            <a:r>
              <a:rPr lang="ko-KR" altLang="en-US" dirty="0" err="1"/>
              <a:t>리뷰별</a:t>
            </a:r>
            <a:r>
              <a:rPr lang="ko-KR" altLang="en-US" dirty="0"/>
              <a:t> 특성 점수가 생각보다 정확하지 않아서</a:t>
            </a:r>
          </a:p>
          <a:p>
            <a:r>
              <a:rPr lang="ko-KR" altLang="en-US" dirty="0"/>
              <a:t>팀원 한 명당 리뷰 </a:t>
            </a:r>
            <a:r>
              <a:rPr lang="en-US" altLang="ko-KR" dirty="0"/>
              <a:t>3,700</a:t>
            </a:r>
            <a:r>
              <a:rPr lang="ko-KR" altLang="en-US" dirty="0"/>
              <a:t>개를 하나 </a:t>
            </a:r>
            <a:r>
              <a:rPr lang="ko-KR" altLang="en-US" dirty="0" err="1"/>
              <a:t>하나</a:t>
            </a:r>
            <a:r>
              <a:rPr lang="ko-KR" altLang="en-US" dirty="0"/>
              <a:t> 확인하면서 점수를 다시 </a:t>
            </a:r>
            <a:r>
              <a:rPr lang="ko-KR" altLang="en-US" dirty="0" err="1"/>
              <a:t>부여했었는데</a:t>
            </a:r>
            <a:endParaRPr lang="ko-KR" altLang="en-US" dirty="0"/>
          </a:p>
          <a:p>
            <a:r>
              <a:rPr lang="ko-KR" altLang="en-US" dirty="0" err="1"/>
              <a:t>이같은</a:t>
            </a:r>
            <a:r>
              <a:rPr lang="ko-KR" altLang="en-US" dirty="0"/>
              <a:t> 기술적 한계가 아쉬웠다고 </a:t>
            </a:r>
            <a:r>
              <a:rPr lang="ko-KR" altLang="en-US" dirty="0" err="1"/>
              <a:t>말씀해주셨고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다른 한 분은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작업에 </a:t>
            </a:r>
            <a:r>
              <a:rPr lang="en-US" altLang="ko-KR" dirty="0"/>
              <a:t>2</a:t>
            </a:r>
            <a:r>
              <a:rPr lang="ko-KR" altLang="en-US" dirty="0"/>
              <a:t>주라는 많은 시간이 소요되어</a:t>
            </a:r>
          </a:p>
          <a:p>
            <a:r>
              <a:rPr lang="ko-KR" altLang="en-US" dirty="0"/>
              <a:t>정작 저희가 집중해야 하는 클러스터링에 집중하지 못해 아쉬웠다고 </a:t>
            </a:r>
            <a:r>
              <a:rPr lang="ko-KR" altLang="en-US" dirty="0" err="1"/>
              <a:t>말씀주셨습니다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한 분은</a:t>
            </a:r>
          </a:p>
          <a:p>
            <a:r>
              <a:rPr lang="ko-KR" altLang="en-US" dirty="0"/>
              <a:t>기술과 자원의 한계로 프롬프트 작업을 더 많이 시도해보지 못한 점이 아쉽다고 </a:t>
            </a:r>
            <a:r>
              <a:rPr lang="ko-KR" altLang="en-US" dirty="0" err="1"/>
              <a:t>해주셨는데요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 프로젝트를 수행하며 관련 지식들을 쌓았기때문에 다른 프로젝트를 하거나 현업에 갔을 때</a:t>
            </a:r>
          </a:p>
          <a:p>
            <a:r>
              <a:rPr lang="ko-KR" altLang="en-US" dirty="0"/>
              <a:t>이번에 학습한 지식들을 적극 활용하실 계획이라고 하셨습니다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0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중간발표 때까지의 내용 간략하게 말씀드리고 본격적인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네이버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en-US" altLang="ko-KR" dirty="0"/>
              <a:t>3</a:t>
            </a:r>
            <a:r>
              <a:rPr lang="ko-KR" altLang="en-US" dirty="0"/>
              <a:t>개 플랫폼의 서울 소재 빵집 리뷰 데이터를 크롤링한 후</a:t>
            </a:r>
          </a:p>
          <a:p>
            <a:r>
              <a:rPr lang="ko-KR" altLang="en-US" dirty="0"/>
              <a:t>인공지능을 활용하여 특성 및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점수를 뽑아냈습니다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해서 완성한 데이터셋을 </a:t>
            </a:r>
            <a:r>
              <a:rPr lang="ko-KR" altLang="en-US" dirty="0" err="1"/>
              <a:t>전처리하는</a:t>
            </a:r>
            <a:r>
              <a:rPr lang="ko-KR" altLang="en-US" dirty="0"/>
              <a:t> </a:t>
            </a:r>
            <a:r>
              <a:rPr lang="ko-KR" altLang="en-US" dirty="0" err="1"/>
              <a:t>것까지가</a:t>
            </a:r>
            <a:r>
              <a:rPr lang="ko-KR" altLang="en-US" dirty="0"/>
              <a:t> 지난 중간발표 내용이었습니다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87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A02</a:t>
            </a:r>
            <a:r>
              <a:rPr lang="ko-KR" altLang="en-US" dirty="0"/>
              <a:t>조 </a:t>
            </a:r>
            <a:r>
              <a:rPr lang="ko-KR" altLang="en-US" dirty="0" err="1"/>
              <a:t>우로보로스</a:t>
            </a:r>
            <a:r>
              <a:rPr lang="ko-KR" altLang="en-US" dirty="0"/>
              <a:t> 팀의 발표를 마치겠으며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개월이라는 시간동안 앞만 보고 달려오신 수강생 분들 너무 너무 고생 많으셨고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최대한 많은 내용 상세하고 친절하게 </a:t>
            </a:r>
            <a:r>
              <a:rPr lang="ko-KR" altLang="en-US" dirty="0" err="1"/>
              <a:t>가르쳐주신</a:t>
            </a:r>
            <a:r>
              <a:rPr lang="ko-KR" altLang="en-US" dirty="0"/>
              <a:t> </a:t>
            </a:r>
            <a:r>
              <a:rPr lang="ko-KR" altLang="en-US" dirty="0" err="1"/>
              <a:t>튜터님들께도</a:t>
            </a:r>
            <a:r>
              <a:rPr lang="ko-KR" altLang="en-US" dirty="0"/>
              <a:t> 감사하다는 말씀 드리고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 </a:t>
            </a:r>
            <a:r>
              <a:rPr lang="en-US" altLang="ko-KR" dirty="0"/>
              <a:t>A02</a:t>
            </a:r>
            <a:r>
              <a:rPr lang="ko-KR" altLang="en-US" dirty="0"/>
              <a:t>조 </a:t>
            </a:r>
            <a:r>
              <a:rPr lang="ko-KR" altLang="en-US" dirty="0" err="1"/>
              <a:t>우로보로스</a:t>
            </a:r>
            <a:r>
              <a:rPr lang="ko-KR" altLang="en-US" dirty="0"/>
              <a:t> 팀 발표자 이정희였습니다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5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중간발표때 저희는 비용상의 문제로 </a:t>
            </a:r>
            <a:r>
              <a:rPr lang="en-US" altLang="ko-KR" dirty="0" err="1"/>
              <a:t>gpt</a:t>
            </a:r>
            <a:r>
              <a:rPr lang="en-US" altLang="ko-KR" dirty="0"/>
              <a:t> 3.5</a:t>
            </a:r>
            <a:r>
              <a:rPr lang="ko-KR" altLang="en-US" dirty="0"/>
              <a:t>를 </a:t>
            </a:r>
            <a:r>
              <a:rPr lang="ko-KR" altLang="en-US" dirty="0" err="1"/>
              <a:t>사용해야하고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아무래도 </a:t>
            </a:r>
            <a:r>
              <a:rPr lang="en-US" altLang="ko-KR" dirty="0"/>
              <a:t>3.5</a:t>
            </a:r>
            <a:r>
              <a:rPr lang="ko-KR" altLang="en-US" dirty="0"/>
              <a:t>버전의 정확도가 다소 낮기 때문에 </a:t>
            </a:r>
            <a:r>
              <a:rPr lang="en-US" altLang="ko-KR" dirty="0" err="1"/>
              <a:t>gpt</a:t>
            </a:r>
            <a:r>
              <a:rPr lang="ko-KR" altLang="en-US" dirty="0"/>
              <a:t>가 잘 이해할 수 있는</a:t>
            </a:r>
          </a:p>
          <a:p>
            <a:r>
              <a:rPr lang="ko-KR" altLang="en-US" dirty="0"/>
              <a:t>프롬프트를 작성하기위해 팀원들이 머리를 맞대고 고민하고 있다고 말씀드렸습니다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그 정확도 문제를 결국 해결하지 못하여서 </a:t>
            </a:r>
            <a:r>
              <a:rPr lang="en-US" altLang="ko-KR" dirty="0" err="1"/>
              <a:t>gpt</a:t>
            </a:r>
            <a:r>
              <a:rPr lang="en-US" altLang="ko-KR" dirty="0"/>
              <a:t> 4 turbo </a:t>
            </a:r>
            <a:r>
              <a:rPr lang="ko-KR" altLang="en-US" dirty="0"/>
              <a:t>버전을 쓰기로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대신에 저희가 수집한 </a:t>
            </a:r>
            <a:r>
              <a:rPr lang="en-US" altLang="ko-KR" dirty="0"/>
              <a:t>8</a:t>
            </a:r>
            <a:r>
              <a:rPr lang="ko-KR" altLang="en-US" dirty="0"/>
              <a:t>개 구 전체 데이터를 </a:t>
            </a:r>
            <a:r>
              <a:rPr lang="ko-KR" altLang="en-US" dirty="0" err="1"/>
              <a:t>돌리는게</a:t>
            </a:r>
            <a:r>
              <a:rPr lang="ko-KR" altLang="en-US" dirty="0"/>
              <a:t> 아니라 </a:t>
            </a:r>
            <a:r>
              <a:rPr lang="en-US" altLang="ko-KR" dirty="0"/>
              <a:t>'</a:t>
            </a:r>
            <a:r>
              <a:rPr lang="ko-KR" altLang="en-US" dirty="0"/>
              <a:t>중구</a:t>
            </a:r>
            <a:r>
              <a:rPr lang="en-US" altLang="ko-KR" dirty="0"/>
              <a:t>' 1</a:t>
            </a:r>
            <a:r>
              <a:rPr lang="ko-KR" altLang="en-US" dirty="0"/>
              <a:t>개 구의 데이터 </a:t>
            </a:r>
            <a:r>
              <a:rPr lang="en-US" altLang="ko-KR" dirty="0"/>
              <a:t>1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 err="1"/>
              <a:t>천건만</a:t>
            </a:r>
            <a:endParaRPr lang="ko-KR" altLang="en-US" dirty="0"/>
          </a:p>
          <a:p>
            <a:r>
              <a:rPr lang="ko-KR" altLang="en-US" dirty="0"/>
              <a:t>사용하는 것으로 결론 지었습니다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9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최초 가지고 있던 컬럼의 수는 총 </a:t>
            </a:r>
            <a:r>
              <a:rPr lang="en-US" altLang="ko-KR" dirty="0"/>
              <a:t>29</a:t>
            </a:r>
            <a:r>
              <a:rPr lang="ko-KR" altLang="en-US" dirty="0"/>
              <a:t>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리뷰에서 뽑아낸 특성 컬럼들이 대부분을 차지하고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추가적으로 경사도 컬럼도 포함시켰었습니다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55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slope</a:t>
            </a:r>
            <a:r>
              <a:rPr lang="ko-KR" altLang="en-US" dirty="0"/>
              <a:t>컬럼 이후부터는 모두 특성 컬럼인데 </a:t>
            </a:r>
            <a:r>
              <a:rPr lang="en-US" altLang="ko-KR" dirty="0"/>
              <a:t>-100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점수로 뽑아달라고 </a:t>
            </a:r>
            <a:r>
              <a:rPr lang="en-US" altLang="ko-KR" dirty="0" err="1"/>
              <a:t>gpt</a:t>
            </a:r>
            <a:r>
              <a:rPr lang="ko-KR" altLang="en-US" dirty="0"/>
              <a:t>에게 요청했기때문에</a:t>
            </a:r>
          </a:p>
          <a:p>
            <a:r>
              <a:rPr lang="ko-KR" altLang="en-US" dirty="0"/>
              <a:t>최소값은 </a:t>
            </a:r>
            <a:r>
              <a:rPr lang="en-US" altLang="ko-KR" dirty="0"/>
              <a:t>-100 </a:t>
            </a:r>
            <a:r>
              <a:rPr lang="ko-KR" altLang="en-US" dirty="0"/>
              <a:t>최대값은 </a:t>
            </a:r>
            <a:r>
              <a:rPr lang="en-US" altLang="ko-KR" dirty="0"/>
              <a:t>100</a:t>
            </a:r>
            <a:r>
              <a:rPr lang="ko-KR" altLang="en-US" dirty="0"/>
              <a:t>인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 평점의 경우 평균 </a:t>
            </a:r>
            <a:r>
              <a:rPr lang="en-US" altLang="ko-KR" dirty="0"/>
              <a:t>4.3</a:t>
            </a:r>
            <a:r>
              <a:rPr lang="ko-KR" altLang="en-US" dirty="0"/>
              <a:t>점인 것을 확인했고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리뷰 수의 경우 점포별 평균이 </a:t>
            </a:r>
            <a:r>
              <a:rPr lang="en-US" altLang="ko-KR" dirty="0"/>
              <a:t>1,200</a:t>
            </a:r>
            <a:r>
              <a:rPr lang="ko-KR" altLang="en-US" dirty="0"/>
              <a:t>개 정도</a:t>
            </a:r>
            <a:r>
              <a:rPr lang="en-US" altLang="ko-KR" dirty="0"/>
              <a:t>, </a:t>
            </a:r>
            <a:r>
              <a:rPr lang="ko-KR" altLang="en-US" dirty="0"/>
              <a:t>최대는 </a:t>
            </a:r>
            <a:r>
              <a:rPr lang="en-US" altLang="ko-KR" dirty="0"/>
              <a:t>2</a:t>
            </a:r>
            <a:r>
              <a:rPr lang="ko-KR" altLang="en-US" dirty="0"/>
              <a:t>만 개 정도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0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경사도와 리뷰 수 컬럼은 </a:t>
            </a:r>
            <a:r>
              <a:rPr lang="en-US" altLang="ko-KR" dirty="0"/>
              <a:t>right skew</a:t>
            </a:r>
            <a:r>
              <a:rPr lang="ko-KR" altLang="en-US" dirty="0"/>
              <a:t>가 있는 분포를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경사도는 대부분 </a:t>
            </a:r>
            <a:r>
              <a:rPr lang="en-US" altLang="ko-KR" dirty="0"/>
              <a:t>0~2</a:t>
            </a:r>
            <a:r>
              <a:rPr lang="ko-KR" altLang="en-US" dirty="0"/>
              <a:t>도 였고</a:t>
            </a:r>
            <a:r>
              <a:rPr lang="en-US" altLang="ko-KR" dirty="0"/>
              <a:t>, </a:t>
            </a:r>
            <a:r>
              <a:rPr lang="ko-KR" altLang="en-US" dirty="0"/>
              <a:t>리뷰 수는 </a:t>
            </a:r>
            <a:r>
              <a:rPr lang="en-US" altLang="ko-KR" dirty="0"/>
              <a:t>0~1,000</a:t>
            </a:r>
            <a:r>
              <a:rPr lang="ko-KR" altLang="en-US" dirty="0"/>
              <a:t>건 사이에 가장 많이 분포해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4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평점은 대부분 </a:t>
            </a:r>
            <a:r>
              <a:rPr lang="en-US" altLang="ko-KR" dirty="0"/>
              <a:t>4</a:t>
            </a:r>
            <a:r>
              <a:rPr lang="ko-KR" altLang="en-US" dirty="0"/>
              <a:t>점 중후반대에 분포하고 있으며</a:t>
            </a:r>
          </a:p>
          <a:p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점수는 긍정에 해당하는 리뷰가 </a:t>
            </a:r>
            <a:r>
              <a:rPr lang="en-US" altLang="ko-KR" dirty="0"/>
              <a:t>90%</a:t>
            </a:r>
            <a:r>
              <a:rPr lang="ko-KR" altLang="en-US" dirty="0"/>
              <a:t>인 것을 확인할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7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빵</a:t>
            </a:r>
            <a:r>
              <a:rPr lang="en-US" altLang="ko-KR" dirty="0"/>
              <a:t>, </a:t>
            </a:r>
            <a:r>
              <a:rPr lang="ko-KR" altLang="en-US" dirty="0"/>
              <a:t>음료</a:t>
            </a:r>
            <a:r>
              <a:rPr lang="en-US" altLang="ko-KR" dirty="0"/>
              <a:t>, </a:t>
            </a:r>
            <a:r>
              <a:rPr lang="ko-KR" altLang="en-US" dirty="0"/>
              <a:t>분위기</a:t>
            </a:r>
            <a:r>
              <a:rPr lang="en-US" altLang="ko-KR" dirty="0"/>
              <a:t>, </a:t>
            </a:r>
            <a:r>
              <a:rPr lang="ko-KR" altLang="en-US" dirty="0"/>
              <a:t>인테리어</a:t>
            </a:r>
            <a:r>
              <a:rPr lang="en-US" altLang="ko-KR" dirty="0"/>
              <a:t>, </a:t>
            </a:r>
            <a:r>
              <a:rPr lang="ko-KR" altLang="en-US" dirty="0"/>
              <a:t>가격 컬럼의 경우 </a:t>
            </a:r>
            <a:r>
              <a:rPr lang="en-US" altLang="ko-KR" dirty="0"/>
              <a:t>0</a:t>
            </a:r>
            <a:r>
              <a:rPr lang="ko-KR" altLang="en-US" dirty="0" err="1"/>
              <a:t>점대의</a:t>
            </a:r>
            <a:r>
              <a:rPr lang="ko-KR" altLang="en-US" dirty="0"/>
              <a:t> 비중이 높긴 했지만</a:t>
            </a:r>
          </a:p>
          <a:p>
            <a:r>
              <a:rPr lang="ko-KR" altLang="en-US" dirty="0"/>
              <a:t>다른 점수대에도 어느 정도 분포가 형성되어 있는 것을 확인했으며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bread</a:t>
            </a:r>
            <a:r>
              <a:rPr lang="ko-KR" altLang="en-US" dirty="0"/>
              <a:t>의 경우 그 정도가 두드러졌습니다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3C845-733F-4B13-A46D-9D2D11AC7A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2.pn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18" Type="http://schemas.openxmlformats.org/officeDocument/2006/relationships/image" Target="../media/image87.png"/><Relationship Id="rId3" Type="http://schemas.openxmlformats.org/officeDocument/2006/relationships/image" Target="../media/image6.png"/><Relationship Id="rId7" Type="http://schemas.openxmlformats.org/officeDocument/2006/relationships/image" Target="../media/image108.png"/><Relationship Id="rId12" Type="http://schemas.openxmlformats.org/officeDocument/2006/relationships/image" Target="../media/image97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96.png"/><Relationship Id="rId5" Type="http://schemas.openxmlformats.org/officeDocument/2006/relationships/image" Target="../media/image106.png"/><Relationship Id="rId15" Type="http://schemas.openxmlformats.org/officeDocument/2006/relationships/image" Target="../media/image92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97.png"/><Relationship Id="rId18" Type="http://schemas.openxmlformats.org/officeDocument/2006/relationships/image" Target="../media/image87.png"/><Relationship Id="rId3" Type="http://schemas.openxmlformats.org/officeDocument/2006/relationships/image" Target="../media/image6.png"/><Relationship Id="rId7" Type="http://schemas.openxmlformats.org/officeDocument/2006/relationships/image" Target="../media/image116.png"/><Relationship Id="rId12" Type="http://schemas.openxmlformats.org/officeDocument/2006/relationships/image" Target="../media/image96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92.png"/><Relationship Id="rId10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118.png"/><Relationship Id="rId1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6.png"/><Relationship Id="rId21" Type="http://schemas.openxmlformats.org/officeDocument/2006/relationships/image" Target="../media/image7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3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87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96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6.png"/><Relationship Id="rId21" Type="http://schemas.openxmlformats.org/officeDocument/2006/relationships/image" Target="../media/image153.pn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96.png"/><Relationship Id="rId24" Type="http://schemas.openxmlformats.org/officeDocument/2006/relationships/image" Target="../media/image156.png"/><Relationship Id="rId32" Type="http://schemas.openxmlformats.org/officeDocument/2006/relationships/image" Target="../media/image87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31" Type="http://schemas.openxmlformats.org/officeDocument/2006/relationships/image" Target="../media/image8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0.png"/><Relationship Id="rId18" Type="http://schemas.openxmlformats.org/officeDocument/2006/relationships/image" Target="../media/image86.png"/><Relationship Id="rId3" Type="http://schemas.openxmlformats.org/officeDocument/2006/relationships/image" Target="../media/image6.png"/><Relationship Id="rId21" Type="http://schemas.openxmlformats.org/officeDocument/2006/relationships/image" Target="../media/image174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1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96.png"/><Relationship Id="rId5" Type="http://schemas.openxmlformats.org/officeDocument/2006/relationships/image" Target="../media/image163.png"/><Relationship Id="rId15" Type="http://schemas.openxmlformats.org/officeDocument/2006/relationships/image" Target="../media/image172.png"/><Relationship Id="rId10" Type="http://schemas.openxmlformats.org/officeDocument/2006/relationships/image" Target="../media/image168.png"/><Relationship Id="rId19" Type="http://schemas.openxmlformats.org/officeDocument/2006/relationships/image" Target="../media/image8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96.png"/><Relationship Id="rId3" Type="http://schemas.openxmlformats.org/officeDocument/2006/relationships/image" Target="../media/image6.png"/><Relationship Id="rId21" Type="http://schemas.openxmlformats.org/officeDocument/2006/relationships/image" Target="../media/image191.png"/><Relationship Id="rId7" Type="http://schemas.openxmlformats.org/officeDocument/2006/relationships/image" Target="../media/image141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5" Type="http://schemas.openxmlformats.org/officeDocument/2006/relationships/image" Target="../media/image137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61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31" Type="http://schemas.openxmlformats.org/officeDocument/2006/relationships/image" Target="../media/image87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6.png"/><Relationship Id="rId30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19" Type="http://schemas.openxmlformats.org/officeDocument/2006/relationships/image" Target="../media/image212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6.png"/><Relationship Id="rId21" Type="http://schemas.openxmlformats.org/officeDocument/2006/relationships/image" Target="../media/image226.png"/><Relationship Id="rId7" Type="http://schemas.openxmlformats.org/officeDocument/2006/relationships/image" Target="../media/image216.png"/><Relationship Id="rId12" Type="http://schemas.openxmlformats.org/officeDocument/2006/relationships/image" Target="../media/image171.pn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170.png"/><Relationship Id="rId24" Type="http://schemas.openxmlformats.org/officeDocument/2006/relationships/image" Target="../media/image229.png"/><Relationship Id="rId5" Type="http://schemas.openxmlformats.org/officeDocument/2006/relationships/image" Target="../media/image214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3.png"/><Relationship Id="rId19" Type="http://schemas.openxmlformats.org/officeDocument/2006/relationships/image" Target="../media/image224.png"/><Relationship Id="rId4" Type="http://schemas.openxmlformats.org/officeDocument/2006/relationships/image" Target="../media/image7.png"/><Relationship Id="rId9" Type="http://schemas.openxmlformats.org/officeDocument/2006/relationships/image" Target="../media/image212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2.png"/><Relationship Id="rId3" Type="http://schemas.openxmlformats.org/officeDocument/2006/relationships/image" Target="../media/image6.png"/><Relationship Id="rId21" Type="http://schemas.openxmlformats.org/officeDocument/2006/relationships/image" Target="../media/image245.png"/><Relationship Id="rId7" Type="http://schemas.openxmlformats.org/officeDocument/2006/relationships/image" Target="../media/image171.png"/><Relationship Id="rId12" Type="http://schemas.openxmlformats.org/officeDocument/2006/relationships/image" Target="../media/image96.png"/><Relationship Id="rId17" Type="http://schemas.openxmlformats.org/officeDocument/2006/relationships/image" Target="../media/image241.png"/><Relationship Id="rId25" Type="http://schemas.openxmlformats.org/officeDocument/2006/relationships/image" Target="../media/image24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7.png"/><Relationship Id="rId24" Type="http://schemas.openxmlformats.org/officeDocument/2006/relationships/image" Target="../media/image247.png"/><Relationship Id="rId5" Type="http://schemas.openxmlformats.org/officeDocument/2006/relationships/image" Target="../media/image232.png"/><Relationship Id="rId15" Type="http://schemas.openxmlformats.org/officeDocument/2006/relationships/image" Target="../media/image174.png"/><Relationship Id="rId23" Type="http://schemas.openxmlformats.org/officeDocument/2006/relationships/image" Target="../media/image246.png"/><Relationship Id="rId10" Type="http://schemas.openxmlformats.org/officeDocument/2006/relationships/image" Target="../media/image236.png"/><Relationship Id="rId19" Type="http://schemas.openxmlformats.org/officeDocument/2006/relationships/image" Target="../media/image243.png"/><Relationship Id="rId4" Type="http://schemas.openxmlformats.org/officeDocument/2006/relationships/image" Target="../media/image231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Relationship Id="rId2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21" Type="http://schemas.openxmlformats.org/officeDocument/2006/relationships/image" Target="../media/image261.png"/><Relationship Id="rId7" Type="http://schemas.openxmlformats.org/officeDocument/2006/relationships/image" Target="../media/image171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9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54.png"/><Relationship Id="rId5" Type="http://schemas.openxmlformats.org/officeDocument/2006/relationships/image" Target="../media/image250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246.png"/><Relationship Id="rId4" Type="http://schemas.openxmlformats.org/officeDocument/2006/relationships/image" Target="../media/image249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9.png"/><Relationship Id="rId3" Type="http://schemas.openxmlformats.org/officeDocument/2006/relationships/image" Target="../media/image6.png"/><Relationship Id="rId7" Type="http://schemas.openxmlformats.org/officeDocument/2006/relationships/image" Target="../media/image265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246.png"/><Relationship Id="rId5" Type="http://schemas.openxmlformats.org/officeDocument/2006/relationships/image" Target="../media/image7.png"/><Relationship Id="rId10" Type="http://schemas.openxmlformats.org/officeDocument/2006/relationships/image" Target="../media/image268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77.png"/><Relationship Id="rId3" Type="http://schemas.openxmlformats.org/officeDocument/2006/relationships/image" Target="../media/image6.png"/><Relationship Id="rId7" Type="http://schemas.openxmlformats.org/officeDocument/2006/relationships/image" Target="../media/image273.png"/><Relationship Id="rId12" Type="http://schemas.openxmlformats.org/officeDocument/2006/relationships/image" Target="../media/image2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275.png"/><Relationship Id="rId5" Type="http://schemas.openxmlformats.org/officeDocument/2006/relationships/image" Target="../media/image7.png"/><Relationship Id="rId10" Type="http://schemas.openxmlformats.org/officeDocument/2006/relationships/image" Target="../media/image274.png"/><Relationship Id="rId4" Type="http://schemas.openxmlformats.org/officeDocument/2006/relationships/image" Target="../media/image271.png"/><Relationship Id="rId9" Type="http://schemas.openxmlformats.org/officeDocument/2006/relationships/image" Target="../media/image2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8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75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274.png"/><Relationship Id="rId4" Type="http://schemas.openxmlformats.org/officeDocument/2006/relationships/image" Target="../media/image278.png"/><Relationship Id="rId9" Type="http://schemas.openxmlformats.org/officeDocument/2006/relationships/image" Target="../media/image247.png"/><Relationship Id="rId14" Type="http://schemas.openxmlformats.org/officeDocument/2006/relationships/image" Target="../media/image2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47.png"/><Relationship Id="rId3" Type="http://schemas.openxmlformats.org/officeDocument/2006/relationships/image" Target="../media/image6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95.png"/><Relationship Id="rId20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7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19" Type="http://schemas.openxmlformats.org/officeDocument/2006/relationships/image" Target="../media/image274.png"/><Relationship Id="rId4" Type="http://schemas.openxmlformats.org/officeDocument/2006/relationships/image" Target="../media/image278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246.png"/><Relationship Id="rId3" Type="http://schemas.openxmlformats.org/officeDocument/2006/relationships/image" Target="../media/image6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7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19" Type="http://schemas.openxmlformats.org/officeDocument/2006/relationships/image" Target="../media/image247.png"/><Relationship Id="rId4" Type="http://schemas.openxmlformats.org/officeDocument/2006/relationships/image" Target="../media/image296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246.png"/><Relationship Id="rId3" Type="http://schemas.openxmlformats.org/officeDocument/2006/relationships/image" Target="../media/image6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7.png"/><Relationship Id="rId15" Type="http://schemas.openxmlformats.org/officeDocument/2006/relationships/image" Target="../media/image274.png"/><Relationship Id="rId10" Type="http://schemas.openxmlformats.org/officeDocument/2006/relationships/image" Target="../media/image314.png"/><Relationship Id="rId4" Type="http://schemas.openxmlformats.org/officeDocument/2006/relationships/image" Target="../media/image309.png"/><Relationship Id="rId9" Type="http://schemas.openxmlformats.org/officeDocument/2006/relationships/image" Target="../media/image313.png"/><Relationship Id="rId14" Type="http://schemas.openxmlformats.org/officeDocument/2006/relationships/image" Target="../media/image2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47.png"/><Relationship Id="rId18" Type="http://schemas.openxmlformats.org/officeDocument/2006/relationships/image" Target="../media/image233.png"/><Relationship Id="rId26" Type="http://schemas.openxmlformats.org/officeDocument/2006/relationships/image" Target="../media/image243.png"/><Relationship Id="rId3" Type="http://schemas.openxmlformats.org/officeDocument/2006/relationships/image" Target="../media/image6.png"/><Relationship Id="rId21" Type="http://schemas.openxmlformats.org/officeDocument/2006/relationships/image" Target="../media/image325.png"/><Relationship Id="rId7" Type="http://schemas.openxmlformats.org/officeDocument/2006/relationships/image" Target="../media/image239.png"/><Relationship Id="rId12" Type="http://schemas.openxmlformats.org/officeDocument/2006/relationships/image" Target="../media/image246.png"/><Relationship Id="rId17" Type="http://schemas.openxmlformats.org/officeDocument/2006/relationships/image" Target="../media/image324.png"/><Relationship Id="rId25" Type="http://schemas.openxmlformats.org/officeDocument/2006/relationships/image" Target="../media/image32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23.png"/><Relationship Id="rId20" Type="http://schemas.openxmlformats.org/officeDocument/2006/relationships/image" Target="../media/image234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20.png"/><Relationship Id="rId24" Type="http://schemas.openxmlformats.org/officeDocument/2006/relationships/image" Target="../media/image328.png"/><Relationship Id="rId5" Type="http://schemas.openxmlformats.org/officeDocument/2006/relationships/image" Target="../media/image318.png"/><Relationship Id="rId15" Type="http://schemas.openxmlformats.org/officeDocument/2006/relationships/image" Target="../media/image322.png"/><Relationship Id="rId23" Type="http://schemas.openxmlformats.org/officeDocument/2006/relationships/image" Target="../media/image327.png"/><Relationship Id="rId28" Type="http://schemas.openxmlformats.org/officeDocument/2006/relationships/image" Target="../media/image245.png"/><Relationship Id="rId10" Type="http://schemas.openxmlformats.org/officeDocument/2006/relationships/image" Target="../media/image319.png"/><Relationship Id="rId19" Type="http://schemas.openxmlformats.org/officeDocument/2006/relationships/image" Target="../media/image171.png"/><Relationship Id="rId31" Type="http://schemas.openxmlformats.org/officeDocument/2006/relationships/image" Target="../media/image332.png"/><Relationship Id="rId4" Type="http://schemas.openxmlformats.org/officeDocument/2006/relationships/image" Target="../media/image96.png"/><Relationship Id="rId9" Type="http://schemas.openxmlformats.org/officeDocument/2006/relationships/image" Target="../media/image240.png"/><Relationship Id="rId14" Type="http://schemas.openxmlformats.org/officeDocument/2006/relationships/image" Target="../media/image321.png"/><Relationship Id="rId22" Type="http://schemas.openxmlformats.org/officeDocument/2006/relationships/image" Target="../media/image326.png"/><Relationship Id="rId27" Type="http://schemas.openxmlformats.org/officeDocument/2006/relationships/image" Target="../media/image244.png"/><Relationship Id="rId30" Type="http://schemas.openxmlformats.org/officeDocument/2006/relationships/image" Target="../media/image3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324.png"/><Relationship Id="rId3" Type="http://schemas.openxmlformats.org/officeDocument/2006/relationships/image" Target="../media/image6.png"/><Relationship Id="rId7" Type="http://schemas.openxmlformats.org/officeDocument/2006/relationships/image" Target="../media/image27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46.png"/><Relationship Id="rId5" Type="http://schemas.openxmlformats.org/officeDocument/2006/relationships/image" Target="../media/image334.png"/><Relationship Id="rId10" Type="http://schemas.openxmlformats.org/officeDocument/2006/relationships/image" Target="../media/image280.png"/><Relationship Id="rId4" Type="http://schemas.openxmlformats.org/officeDocument/2006/relationships/image" Target="../media/image333.png"/><Relationship Id="rId9" Type="http://schemas.openxmlformats.org/officeDocument/2006/relationships/image" Target="../media/image2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6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10" Type="http://schemas.openxmlformats.org/officeDocument/2006/relationships/hyperlink" Target="https://hi-bread-prototype.streamlit.app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6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45.png"/><Relationship Id="rId5" Type="http://schemas.openxmlformats.org/officeDocument/2006/relationships/image" Target="../media/image7.png"/><Relationship Id="rId10" Type="http://schemas.openxmlformats.org/officeDocument/2006/relationships/image" Target="../media/image337.png"/><Relationship Id="rId4" Type="http://schemas.openxmlformats.org/officeDocument/2006/relationships/image" Target="../media/image341.png"/><Relationship Id="rId9" Type="http://schemas.openxmlformats.org/officeDocument/2006/relationships/image" Target="../media/image3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6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7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7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6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87.png"/><Relationship Id="rId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2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31746" y="1380683"/>
            <a:ext cx="1880770" cy="1588488"/>
            <a:chOff x="14031746" y="1380683"/>
            <a:chExt cx="1880770" cy="1588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1746" y="1380683"/>
              <a:ext cx="1880770" cy="1588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2467" y="3475499"/>
            <a:ext cx="12910467" cy="46089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9581" y="3522996"/>
            <a:ext cx="9572219" cy="11532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12546" y="6657518"/>
            <a:ext cx="2138990" cy="923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2526" y="1726347"/>
            <a:ext cx="4720662" cy="895432"/>
            <a:chOff x="6782526" y="1726347"/>
            <a:chExt cx="4720662" cy="895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82526" y="1726347"/>
              <a:ext cx="4720662" cy="895432"/>
              <a:chOff x="6782526" y="1726347"/>
              <a:chExt cx="4720662" cy="8954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82526" y="1726347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2946" y="1728424"/>
              <a:ext cx="5198848" cy="1023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5259" y="3580952"/>
            <a:ext cx="11255195" cy="5180952"/>
            <a:chOff x="3515259" y="3580952"/>
            <a:chExt cx="11255195" cy="51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5259" y="3580952"/>
              <a:ext cx="11255195" cy="5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6769" y="3940762"/>
            <a:ext cx="5854669" cy="4466276"/>
            <a:chOff x="3816769" y="3940762"/>
            <a:chExt cx="5854669" cy="4466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6769" y="3940762"/>
              <a:ext cx="5854669" cy="4466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2581" y="3940762"/>
            <a:ext cx="4655927" cy="4466276"/>
            <a:chOff x="9882581" y="3940762"/>
            <a:chExt cx="4655927" cy="44662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2581" y="3940762"/>
              <a:ext cx="4655927" cy="4466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49550" y="2574212"/>
            <a:ext cx="3457682" cy="2568645"/>
            <a:chOff x="13549550" y="2574212"/>
            <a:chExt cx="3457682" cy="25686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49550" y="2574212"/>
              <a:ext cx="3457682" cy="25686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69982" y="2759190"/>
            <a:ext cx="3093229" cy="2212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3135445"/>
            <a:ext cx="11575430" cy="6064555"/>
            <a:chOff x="1838138" y="3135445"/>
            <a:chExt cx="11575430" cy="606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3135445"/>
              <a:ext cx="11575430" cy="6064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7648" y="3457409"/>
            <a:ext cx="11122104" cy="5424438"/>
            <a:chOff x="2067648" y="3457409"/>
            <a:chExt cx="11122104" cy="54244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67648" y="3457409"/>
              <a:ext cx="3480019" cy="2654757"/>
              <a:chOff x="2067648" y="3457409"/>
              <a:chExt cx="3480019" cy="26547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67648" y="3457409"/>
                <a:ext cx="3480019" cy="26547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85843" y="3457409"/>
              <a:ext cx="3480019" cy="2624760"/>
              <a:chOff x="5885843" y="3457409"/>
              <a:chExt cx="3480019" cy="26247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85843" y="3457409"/>
                <a:ext cx="3480019" cy="26247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67648" y="6253276"/>
              <a:ext cx="3480019" cy="2624760"/>
              <a:chOff x="2067648" y="6253276"/>
              <a:chExt cx="3480019" cy="26247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67648" y="6253276"/>
                <a:ext cx="3480019" cy="26247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04038" y="3457409"/>
              <a:ext cx="3480019" cy="2624760"/>
              <a:chOff x="9704038" y="3457409"/>
              <a:chExt cx="3480019" cy="262476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04038" y="3457409"/>
                <a:ext cx="3480019" cy="26247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885843" y="6253276"/>
              <a:ext cx="3480019" cy="2624760"/>
              <a:chOff x="5885843" y="6253276"/>
              <a:chExt cx="3480019" cy="26247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85843" y="6253276"/>
                <a:ext cx="3480019" cy="26247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04038" y="6253276"/>
              <a:ext cx="3480019" cy="2624760"/>
              <a:chOff x="9704038" y="6253276"/>
              <a:chExt cx="3480019" cy="26247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04038" y="6253276"/>
                <a:ext cx="3480019" cy="262476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782526" y="1726347"/>
            <a:ext cx="4720662" cy="895432"/>
            <a:chOff x="6782526" y="1726347"/>
            <a:chExt cx="4720662" cy="89543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82526" y="1726347"/>
              <a:ext cx="4720662" cy="895432"/>
              <a:chOff x="6782526" y="1726347"/>
              <a:chExt cx="4720662" cy="89543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82526" y="1726347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2946" y="1728424"/>
              <a:ext cx="5198848" cy="10230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99282" y="3135445"/>
            <a:ext cx="3452438" cy="5606720"/>
            <a:chOff x="13699282" y="3135445"/>
            <a:chExt cx="3452438" cy="56067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99282" y="3135445"/>
              <a:ext cx="3452438" cy="56067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41741" y="3187177"/>
            <a:ext cx="3020743" cy="54324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3135445"/>
            <a:ext cx="11575430" cy="6064555"/>
            <a:chOff x="1838138" y="3135445"/>
            <a:chExt cx="11575430" cy="606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3135445"/>
              <a:ext cx="11575430" cy="6064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2851" y="3515155"/>
            <a:ext cx="3486570" cy="2629701"/>
            <a:chOff x="2052851" y="3515155"/>
            <a:chExt cx="3486570" cy="2629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2851" y="351515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2851" y="6316285"/>
            <a:ext cx="3486570" cy="2629701"/>
            <a:chOff x="2052851" y="6316285"/>
            <a:chExt cx="3486570" cy="2629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2851" y="631628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8234" y="3515155"/>
            <a:ext cx="3486570" cy="2629701"/>
            <a:chOff x="5878234" y="3515155"/>
            <a:chExt cx="3486570" cy="2629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8234" y="351515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8234" y="6316285"/>
            <a:ext cx="3486570" cy="2629701"/>
            <a:chOff x="5878234" y="6316285"/>
            <a:chExt cx="3486570" cy="26297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8234" y="631628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616" y="3515155"/>
            <a:ext cx="3486570" cy="2629701"/>
            <a:chOff x="9703616" y="3515155"/>
            <a:chExt cx="3486570" cy="26297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3616" y="351515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03616" y="6316285"/>
            <a:ext cx="3486570" cy="2629701"/>
            <a:chOff x="9703616" y="6316285"/>
            <a:chExt cx="3486570" cy="26297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3616" y="6316285"/>
              <a:ext cx="3486570" cy="2629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42139" y="3135445"/>
            <a:ext cx="3452438" cy="3524827"/>
            <a:chOff x="13642139" y="3135445"/>
            <a:chExt cx="3452438" cy="3524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42139" y="3135445"/>
              <a:ext cx="3452438" cy="35248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2526" y="1726347"/>
            <a:ext cx="4720662" cy="895432"/>
            <a:chOff x="6782526" y="1726347"/>
            <a:chExt cx="4720662" cy="89543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82526" y="1726347"/>
              <a:ext cx="4720662" cy="895432"/>
              <a:chOff x="6782526" y="1726347"/>
              <a:chExt cx="4720662" cy="89543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82526" y="1726347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32946" y="1728424"/>
              <a:ext cx="5198848" cy="10230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3615" y="3406460"/>
            <a:ext cx="3016829" cy="3038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2526" y="1726347"/>
            <a:ext cx="4720662" cy="895432"/>
            <a:chOff x="6782526" y="1726347"/>
            <a:chExt cx="4720662" cy="895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82526" y="1726347"/>
              <a:ext cx="4720662" cy="895432"/>
              <a:chOff x="6782526" y="1726347"/>
              <a:chExt cx="4720662" cy="8954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82526" y="1726347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5565" y="1728427"/>
              <a:ext cx="4856229" cy="1023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9183" y="3002303"/>
            <a:ext cx="6765376" cy="6025413"/>
            <a:chOff x="1819183" y="3002303"/>
            <a:chExt cx="6765376" cy="6025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70218" y="382883"/>
              <a:ext cx="13530753" cy="1205082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9183" y="3002303"/>
              <a:ext cx="6765376" cy="6025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3334" y="3002303"/>
            <a:ext cx="4012187" cy="3638091"/>
            <a:chOff x="9173334" y="3002303"/>
            <a:chExt cx="4012187" cy="36380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4704" y="1420721"/>
              <a:ext cx="8024375" cy="727618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3334" y="3002303"/>
              <a:ext cx="4012187" cy="36380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73334" y="7299541"/>
            <a:ext cx="6171429" cy="1181411"/>
            <a:chOff x="9173334" y="7299541"/>
            <a:chExt cx="6171429" cy="11814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4732" y="6785948"/>
              <a:ext cx="12342857" cy="236282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3334" y="7299541"/>
              <a:ext cx="6171429" cy="11814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19183" y="5444040"/>
            <a:ext cx="544371" cy="1380952"/>
            <a:chOff x="1819183" y="5444040"/>
            <a:chExt cx="544371" cy="13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9183" y="5444040"/>
              <a:ext cx="544371" cy="13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75489" y="8142142"/>
            <a:ext cx="518570" cy="1196191"/>
            <a:chOff x="5075489" y="8142142"/>
            <a:chExt cx="518570" cy="11961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5075489" y="8142142"/>
              <a:ext cx="518570" cy="1196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06709" y="5402107"/>
            <a:ext cx="6923261" cy="85714"/>
            <a:chOff x="2306709" y="5402107"/>
            <a:chExt cx="6923261" cy="8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0">
              <a:off x="2306709" y="5402107"/>
              <a:ext cx="6923261" cy="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97537" y="6624778"/>
            <a:ext cx="5320755" cy="85714"/>
            <a:chOff x="4597537" y="6624778"/>
            <a:chExt cx="5320755" cy="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640000">
              <a:off x="4597537" y="6624778"/>
              <a:ext cx="5320755" cy="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03774" y="7931715"/>
            <a:ext cx="6955761" cy="85714"/>
            <a:chOff x="2303774" y="7931715"/>
            <a:chExt cx="6955761" cy="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2303774" y="7931715"/>
              <a:ext cx="6955761" cy="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67808" y="8143034"/>
            <a:ext cx="243103" cy="540352"/>
            <a:chOff x="1967808" y="8143034"/>
            <a:chExt cx="243103" cy="5403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967808" y="8143034"/>
              <a:ext cx="243103" cy="5403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23617" y="3002303"/>
            <a:ext cx="2842914" cy="4051261"/>
            <a:chOff x="13623617" y="3002303"/>
            <a:chExt cx="2842914" cy="40512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23617" y="3002303"/>
              <a:ext cx="2842914" cy="405126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14140" y="3070707"/>
            <a:ext cx="2500467" cy="38307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4867" y="4708141"/>
            <a:ext cx="8383167" cy="941795"/>
            <a:chOff x="4934867" y="4708141"/>
            <a:chExt cx="8383167" cy="941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423378" y="4708141"/>
              <a:ext cx="1406144" cy="941795"/>
              <a:chOff x="8423378" y="4708141"/>
              <a:chExt cx="1406144" cy="94179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8423378" y="4708141"/>
                <a:ext cx="1406144" cy="941795"/>
                <a:chOff x="8423378" y="4708141"/>
                <a:chExt cx="1406144" cy="941795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423378" y="4708141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20994" y="4949791"/>
                <a:ext cx="1423390" cy="4823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11889" y="4708141"/>
              <a:ext cx="1406144" cy="941795"/>
              <a:chOff x="11911889" y="4708141"/>
              <a:chExt cx="1406144" cy="94179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911889" y="4708141"/>
                <a:ext cx="1406144" cy="941795"/>
                <a:chOff x="11911889" y="4708141"/>
                <a:chExt cx="1406144" cy="9417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911889" y="4708141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61329" y="4949794"/>
                <a:ext cx="995876" cy="4823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34867" y="4708141"/>
              <a:ext cx="1406144" cy="941795"/>
              <a:chOff x="4934867" y="4708141"/>
              <a:chExt cx="1406144" cy="94179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934867" y="4708141"/>
                <a:ext cx="1406144" cy="941795"/>
                <a:chOff x="4934867" y="4708141"/>
                <a:chExt cx="1406144" cy="94179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34867" y="4708141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54264" y="4861524"/>
                <a:ext cx="1032048" cy="7026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79122" y="4708141"/>
              <a:ext cx="1406144" cy="941795"/>
              <a:chOff x="6679122" y="4708141"/>
              <a:chExt cx="1406144" cy="94179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79122" y="4708141"/>
                <a:ext cx="1406144" cy="941795"/>
                <a:chOff x="6679122" y="4708141"/>
                <a:chExt cx="1406144" cy="94179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679122" y="4708141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22920" y="4938239"/>
                <a:ext cx="1071029" cy="5490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167634" y="4708141"/>
              <a:ext cx="1406144" cy="941795"/>
              <a:chOff x="10167634" y="4708141"/>
              <a:chExt cx="1406144" cy="94179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167634" y="4708141"/>
                <a:ext cx="1406144" cy="941795"/>
                <a:chOff x="10167634" y="4708141"/>
                <a:chExt cx="1406144" cy="94179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67634" y="4708141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9692" y="4930746"/>
                <a:ext cx="1191410" cy="53001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782526" y="2016400"/>
            <a:ext cx="4720662" cy="895432"/>
            <a:chOff x="6782526" y="2016400"/>
            <a:chExt cx="4720662" cy="8954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782526" y="2016400"/>
              <a:ext cx="4720662" cy="895432"/>
              <a:chOff x="6782526" y="2016400"/>
              <a:chExt cx="4720662" cy="89543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82526" y="2016400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5917" y="2018480"/>
              <a:ext cx="5303038" cy="10230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17352" y="5935650"/>
            <a:ext cx="11992516" cy="3302445"/>
            <a:chOff x="3117352" y="5935650"/>
            <a:chExt cx="11992516" cy="33024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7352" y="5935650"/>
              <a:ext cx="11992516" cy="33024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25343" y="3425680"/>
            <a:ext cx="8402215" cy="954553"/>
            <a:chOff x="4925343" y="3425680"/>
            <a:chExt cx="8402215" cy="95455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925343" y="3425680"/>
              <a:ext cx="1406144" cy="941795"/>
              <a:chOff x="4925343" y="3425680"/>
              <a:chExt cx="1406144" cy="94179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4925343" y="3425680"/>
                <a:ext cx="1406144" cy="941795"/>
                <a:chOff x="4925343" y="3425680"/>
                <a:chExt cx="1406144" cy="94179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25343" y="3425680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42835" y="3684350"/>
                <a:ext cx="1132000" cy="4823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404330" y="3425680"/>
              <a:ext cx="1406144" cy="941795"/>
              <a:chOff x="8404330" y="3425680"/>
              <a:chExt cx="1406144" cy="941795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8404330" y="3425680"/>
                <a:ext cx="1406144" cy="941795"/>
                <a:chOff x="8404330" y="3425680"/>
                <a:chExt cx="1406144" cy="94179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404330" y="3425680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543128" y="3569540"/>
                <a:ext cx="1112543" cy="68359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664837" y="3425680"/>
              <a:ext cx="1406144" cy="941795"/>
              <a:chOff x="6664837" y="3425680"/>
              <a:chExt cx="1406144" cy="94179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664837" y="3425680"/>
                <a:ext cx="1406144" cy="941795"/>
                <a:chOff x="6664837" y="3425680"/>
                <a:chExt cx="1406144" cy="941795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664837" y="3425680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803996" y="3674823"/>
                <a:ext cx="1132724" cy="47286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902366" y="3425680"/>
              <a:ext cx="1425192" cy="954553"/>
              <a:chOff x="11902366" y="3425680"/>
              <a:chExt cx="1425192" cy="954553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1902366" y="3425680"/>
                <a:ext cx="1425192" cy="954553"/>
                <a:chOff x="11902366" y="3425680"/>
                <a:chExt cx="1425192" cy="954553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902366" y="3425680"/>
                  <a:ext cx="1425192" cy="954553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031858" y="3680488"/>
                <a:ext cx="1231714" cy="48024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143824" y="3425680"/>
              <a:ext cx="1425192" cy="954553"/>
              <a:chOff x="10143824" y="3425680"/>
              <a:chExt cx="1425192" cy="954553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0143824" y="3425680"/>
                <a:ext cx="1425192" cy="954553"/>
                <a:chOff x="10143824" y="3425680"/>
                <a:chExt cx="1425192" cy="954553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143824" y="3425680"/>
                  <a:ext cx="1425192" cy="954553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275604" y="3699539"/>
                <a:ext cx="1142029" cy="487867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13874" y="6124186"/>
            <a:ext cx="1865562" cy="105111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06832" y="6187758"/>
            <a:ext cx="9027781" cy="141278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3478364" y="8742862"/>
            <a:ext cx="6548034" cy="352376"/>
            <a:chOff x="3478364" y="8742862"/>
            <a:chExt cx="6548034" cy="3523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73650" y="8634043"/>
              <a:ext cx="1715352" cy="676943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37921" y="8634043"/>
              <a:ext cx="4124152" cy="676943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33036" y="7086202"/>
            <a:ext cx="1310333" cy="72646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97308" y="7114773"/>
            <a:ext cx="6384800" cy="676943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13874" y="7642618"/>
            <a:ext cx="2467533" cy="113742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897308" y="7671189"/>
            <a:ext cx="8499562" cy="108028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47445" y="1926876"/>
            <a:ext cx="1485686" cy="560000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16952" y="6729985"/>
            <a:ext cx="4813231" cy="2487999"/>
            <a:chOff x="9816952" y="6729985"/>
            <a:chExt cx="4813231" cy="2487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732" y="5648381"/>
              <a:ext cx="9626462" cy="497599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6952" y="6729985"/>
              <a:ext cx="4813231" cy="2487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1419" y="6633801"/>
            <a:ext cx="4813231" cy="2680368"/>
            <a:chOff x="4141419" y="6633801"/>
            <a:chExt cx="4813231" cy="26803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9755" y="5468568"/>
              <a:ext cx="9626462" cy="53607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1419" y="6633801"/>
              <a:ext cx="4813231" cy="268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41419" y="3682532"/>
            <a:ext cx="4813231" cy="2680368"/>
            <a:chOff x="4141419" y="3682532"/>
            <a:chExt cx="4813231" cy="26803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9755" y="2517299"/>
              <a:ext cx="9626462" cy="536073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1419" y="3682532"/>
              <a:ext cx="4813231" cy="2680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6952" y="3674686"/>
            <a:ext cx="4771950" cy="2466660"/>
            <a:chOff x="9816952" y="3674686"/>
            <a:chExt cx="4771950" cy="24666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1979" y="2602358"/>
              <a:ext cx="9543901" cy="49333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6952" y="3674686"/>
              <a:ext cx="4771950" cy="2466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2526" y="2055852"/>
            <a:ext cx="4720662" cy="895432"/>
            <a:chOff x="6782526" y="2055852"/>
            <a:chExt cx="4720662" cy="8954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82526" y="2055852"/>
              <a:ext cx="4720662" cy="895432"/>
              <a:chOff x="6782526" y="2055852"/>
              <a:chExt cx="4720662" cy="8954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82526" y="2055852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3184" y="2057932"/>
              <a:ext cx="5588733" cy="1023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65838" y="3292440"/>
            <a:ext cx="2931236" cy="803995"/>
            <a:chOff x="2365838" y="3292440"/>
            <a:chExt cx="2931236" cy="8039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5838" y="3292440"/>
              <a:ext cx="2931236" cy="8039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7371" y="3266572"/>
            <a:ext cx="1113810" cy="8668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84440" y="3489669"/>
            <a:ext cx="1694019" cy="4583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47445" y="1926876"/>
            <a:ext cx="1485686" cy="56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53933" y="6493852"/>
            <a:ext cx="2931236" cy="803995"/>
            <a:chOff x="2353933" y="6493852"/>
            <a:chExt cx="2931236" cy="803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3933" y="6493852"/>
              <a:ext cx="2931236" cy="8039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45467" y="6478614"/>
            <a:ext cx="1151905" cy="8668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472536" y="6704159"/>
            <a:ext cx="1674971" cy="4583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4874" y="3784084"/>
            <a:ext cx="8875967" cy="4852252"/>
            <a:chOff x="4704874" y="3784084"/>
            <a:chExt cx="8875967" cy="48522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4874" y="3784084"/>
              <a:ext cx="8875967" cy="4852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9883" y="4029209"/>
            <a:ext cx="8345949" cy="4362002"/>
            <a:chOff x="4969883" y="4029209"/>
            <a:chExt cx="8345949" cy="436200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69883" y="4029209"/>
              <a:ext cx="1406144" cy="941795"/>
              <a:chOff x="4969883" y="4029209"/>
              <a:chExt cx="1406144" cy="94179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969883" y="4029209"/>
                <a:ext cx="1406144" cy="941795"/>
                <a:chOff x="4969883" y="4029209"/>
                <a:chExt cx="1406144" cy="941795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969883" y="4029209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60151" y="4270860"/>
                <a:ext cx="1113876" cy="4823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74736" y="4029209"/>
              <a:ext cx="1406144" cy="941795"/>
              <a:chOff x="10174736" y="4029209"/>
              <a:chExt cx="1406144" cy="94179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74736" y="4029209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0562" y="4278354"/>
              <a:ext cx="1147229" cy="4728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439785" y="4029209"/>
              <a:ext cx="1406144" cy="941795"/>
              <a:chOff x="8439785" y="4029209"/>
              <a:chExt cx="1406144" cy="94179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439785" y="4029209"/>
                <a:ext cx="1406144" cy="941795"/>
                <a:chOff x="8439785" y="4029209"/>
                <a:chExt cx="1406144" cy="94179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39785" y="4029209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39032" y="4278354"/>
                <a:ext cx="1252257" cy="51096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74736" y="5188955"/>
              <a:ext cx="1406144" cy="941795"/>
              <a:chOff x="10174736" y="5188955"/>
              <a:chExt cx="1406144" cy="9417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74736" y="5188955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3771" y="5447625"/>
              <a:ext cx="1135219" cy="45381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909687" y="4058528"/>
              <a:ext cx="1406144" cy="941795"/>
              <a:chOff x="11909687" y="4058528"/>
              <a:chExt cx="1406144" cy="94179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909687" y="4058528"/>
                <a:ext cx="1406144" cy="941795"/>
                <a:chOff x="11909687" y="4058528"/>
                <a:chExt cx="1406144" cy="94179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909687" y="4058528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96763" y="4307674"/>
                <a:ext cx="1305914" cy="51096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04834" y="7449416"/>
              <a:ext cx="1406144" cy="941795"/>
              <a:chOff x="6704834" y="7449416"/>
              <a:chExt cx="1406144" cy="94179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04834" y="7449416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7483" y="7691069"/>
              <a:ext cx="955543" cy="50143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4969883" y="7449416"/>
              <a:ext cx="1406144" cy="941795"/>
              <a:chOff x="4969883" y="7449416"/>
              <a:chExt cx="1406144" cy="94179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969883" y="7449416"/>
                <a:ext cx="1406144" cy="941795"/>
                <a:chOff x="4969883" y="7449416"/>
                <a:chExt cx="1406144" cy="94179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969883" y="7449416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73918" y="7593396"/>
                <a:ext cx="1139333" cy="68334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969883" y="5188955"/>
              <a:ext cx="1406144" cy="941795"/>
              <a:chOff x="4969883" y="5188955"/>
              <a:chExt cx="1406144" cy="94179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969883" y="5188955"/>
                <a:ext cx="1406144" cy="941795"/>
                <a:chOff x="4969883" y="5188955"/>
                <a:chExt cx="1406144" cy="941795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969883" y="5188955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51104" y="5323291"/>
                <a:ext cx="1275667" cy="70263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04834" y="4029209"/>
              <a:ext cx="1406144" cy="941795"/>
              <a:chOff x="6704834" y="4029209"/>
              <a:chExt cx="1406144" cy="94179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04834" y="4029209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53083" y="4270862"/>
              <a:ext cx="989095" cy="49191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439785" y="5188955"/>
              <a:ext cx="1406144" cy="941795"/>
              <a:chOff x="8439785" y="5188955"/>
              <a:chExt cx="1406144" cy="94179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439785" y="5188955"/>
                <a:ext cx="1406144" cy="941795"/>
                <a:chOff x="8439785" y="5188955"/>
                <a:chExt cx="1406144" cy="941795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39785" y="5188955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690487" y="5342339"/>
                <a:ext cx="992505" cy="6645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174736" y="6348702"/>
              <a:ext cx="1406144" cy="941795"/>
              <a:chOff x="10174736" y="6348702"/>
              <a:chExt cx="1406144" cy="94179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74736" y="6348702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1867" y="6492562"/>
              <a:ext cx="1138895" cy="683590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1909687" y="5188955"/>
              <a:ext cx="1406144" cy="941795"/>
              <a:chOff x="11909687" y="5188955"/>
              <a:chExt cx="1406144" cy="94179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1909687" y="5188955"/>
                <a:ext cx="1406144" cy="941795"/>
                <a:chOff x="11909687" y="5188955"/>
                <a:chExt cx="1406144" cy="94179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909687" y="5188955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33285" y="5405550"/>
                <a:ext cx="1338733" cy="53594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174736" y="7449416"/>
              <a:ext cx="1406144" cy="941795"/>
              <a:chOff x="10174736" y="7449416"/>
              <a:chExt cx="1406144" cy="94179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74736" y="7449416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47943" y="7602799"/>
              <a:ext cx="1064095" cy="664543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8439785" y="7449416"/>
              <a:ext cx="1406144" cy="941795"/>
              <a:chOff x="8439785" y="7449416"/>
              <a:chExt cx="1406144" cy="941795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8439785" y="7449416"/>
                <a:ext cx="1406144" cy="941795"/>
                <a:chOff x="8439785" y="7449416"/>
                <a:chExt cx="1406144" cy="94179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39785" y="7449416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559420" y="7698558"/>
                <a:ext cx="1154505" cy="51096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969883" y="6321617"/>
              <a:ext cx="1406144" cy="941795"/>
              <a:chOff x="4969883" y="6321617"/>
              <a:chExt cx="1406144" cy="94179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4969883" y="6321617"/>
                <a:ext cx="1406144" cy="941795"/>
                <a:chOff x="4969883" y="6321617"/>
                <a:chExt cx="1406144" cy="941795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969883" y="6321617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89518" y="6465476"/>
                <a:ext cx="1159371" cy="68359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704834" y="5161870"/>
              <a:ext cx="1406144" cy="941795"/>
              <a:chOff x="6704834" y="5161870"/>
              <a:chExt cx="1406144" cy="94179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04834" y="5161870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71337" y="5378464"/>
              <a:ext cx="1254619" cy="56451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1909687" y="6348702"/>
              <a:ext cx="1406144" cy="941795"/>
              <a:chOff x="11909687" y="6348702"/>
              <a:chExt cx="1406144" cy="94179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09687" y="6348702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62656" y="6502086"/>
              <a:ext cx="1012876" cy="664543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8439785" y="6381676"/>
              <a:ext cx="1406144" cy="941795"/>
              <a:chOff x="8439785" y="6381676"/>
              <a:chExt cx="1406144" cy="941795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8439785" y="6381676"/>
                <a:ext cx="1406144" cy="941795"/>
                <a:chOff x="8439785" y="6381676"/>
                <a:chExt cx="1406144" cy="94179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439785" y="6381676"/>
                  <a:ext cx="1406144" cy="941795"/>
                </a:xfrm>
                <a:prstGeom prst="rect">
                  <a:avLst/>
                </a:prstGeom>
              </p:spPr>
            </p:pic>
          </p:grpSp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522630" y="6640346"/>
                <a:ext cx="1186362" cy="49191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704834" y="6381676"/>
              <a:ext cx="1406144" cy="941795"/>
              <a:chOff x="6704834" y="6381676"/>
              <a:chExt cx="1406144" cy="941795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04834" y="6381676"/>
                <a:ext cx="1406144" cy="94179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62564" y="6640346"/>
              <a:ext cx="1194438" cy="45381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782526" y="2503568"/>
            <a:ext cx="4720662" cy="895432"/>
            <a:chOff x="6782526" y="2503568"/>
            <a:chExt cx="4720662" cy="895432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6782526" y="2503568"/>
              <a:ext cx="4720662" cy="895432"/>
              <a:chOff x="6782526" y="2503568"/>
              <a:chExt cx="4720662" cy="895432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782526" y="2503568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04613" y="2505648"/>
              <a:ext cx="5146229" cy="1023076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47445" y="1926876"/>
            <a:ext cx="1485686" cy="56000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112" y="4129415"/>
            <a:ext cx="13517857" cy="19821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8117" y="2407710"/>
            <a:ext cx="3676779" cy="5656088"/>
            <a:chOff x="2648117" y="2407710"/>
            <a:chExt cx="3676779" cy="56560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67584" y="3644680"/>
              <a:ext cx="2637844" cy="1121603"/>
              <a:chOff x="3167584" y="3644680"/>
              <a:chExt cx="2637844" cy="112160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67584" y="3644680"/>
                <a:ext cx="2637844" cy="1121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62700" y="5068849"/>
              <a:ext cx="2851491" cy="2371429"/>
              <a:chOff x="3062700" y="5068849"/>
              <a:chExt cx="2851491" cy="237142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733239" y="5068849"/>
                <a:ext cx="2177074" cy="2368656"/>
                <a:chOff x="3733239" y="5068849"/>
                <a:chExt cx="2177074" cy="236865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733239" y="5068849"/>
                  <a:ext cx="2177074" cy="236865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062700" y="5068849"/>
                <a:ext cx="670539" cy="2368656"/>
                <a:chOff x="3062700" y="5068849"/>
                <a:chExt cx="670539" cy="236865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62700" y="5068849"/>
                  <a:ext cx="670539" cy="236865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9100" y="2134148"/>
              <a:ext cx="3441914" cy="196353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3764" y="7596345"/>
              <a:ext cx="3861914" cy="6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47965" y="3728345"/>
            <a:ext cx="3343030" cy="1121603"/>
            <a:chOff x="7747965" y="3728345"/>
            <a:chExt cx="3343030" cy="11216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965" y="3728345"/>
              <a:ext cx="3343030" cy="1121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5002" y="5068849"/>
            <a:ext cx="4268957" cy="2094951"/>
            <a:chOff x="7285002" y="5068849"/>
            <a:chExt cx="4268957" cy="2094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5002" y="5068849"/>
              <a:ext cx="4268957" cy="20949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5169" y="2141649"/>
            <a:ext cx="3235810" cy="19409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0316" y="7274029"/>
            <a:ext cx="4752200" cy="18580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00351" y="3994443"/>
            <a:ext cx="2350962" cy="1307311"/>
            <a:chOff x="12900351" y="3994443"/>
            <a:chExt cx="2350962" cy="1307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00351" y="3994443"/>
              <a:ext cx="2350962" cy="13073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72949" y="2122596"/>
            <a:ext cx="3063105" cy="19409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99827" y="5609237"/>
            <a:ext cx="3364505" cy="1468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49612" y="7163800"/>
            <a:ext cx="3452438" cy="1568553"/>
            <a:chOff x="12349612" y="7163800"/>
            <a:chExt cx="3452438" cy="15685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9612" y="7163800"/>
              <a:ext cx="3452438" cy="15685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54691" y="7363317"/>
            <a:ext cx="2958810" cy="1622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26483" y="1395525"/>
            <a:ext cx="1505752" cy="12470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5941" y="1357033"/>
            <a:ext cx="950438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612" y="3884431"/>
            <a:ext cx="9956407" cy="2358424"/>
            <a:chOff x="1440612" y="3884431"/>
            <a:chExt cx="9956407" cy="2358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83654" y="2859157"/>
              <a:ext cx="19912815" cy="471684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612" y="3884431"/>
              <a:ext cx="9956407" cy="2358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9473" y="6543485"/>
            <a:ext cx="8048980" cy="2756776"/>
            <a:chOff x="8569473" y="6543485"/>
            <a:chExt cx="8048980" cy="27567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921" y="5345036"/>
              <a:ext cx="16097961" cy="551355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9473" y="6543485"/>
              <a:ext cx="8048980" cy="27567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6483" y="1395525"/>
            <a:ext cx="1505752" cy="12470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5941" y="1357033"/>
            <a:ext cx="950438" cy="1281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0612" y="2876970"/>
            <a:ext cx="2931236" cy="803995"/>
            <a:chOff x="1440612" y="2876970"/>
            <a:chExt cx="2931236" cy="8039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40612" y="2876970"/>
              <a:ext cx="2931236" cy="803995"/>
              <a:chOff x="1440612" y="2876970"/>
              <a:chExt cx="2931236" cy="8039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0612" y="2876970"/>
                <a:ext cx="2931236" cy="80399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2145" y="2851103"/>
              <a:ext cx="1113810" cy="86683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4757" y="2900275"/>
              <a:ext cx="1308362" cy="875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87217" y="5568547"/>
            <a:ext cx="2931236" cy="803995"/>
            <a:chOff x="13687217" y="5568547"/>
            <a:chExt cx="2931236" cy="8039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687217" y="5568547"/>
              <a:ext cx="2931236" cy="803995"/>
              <a:chOff x="13687217" y="5568547"/>
              <a:chExt cx="2931236" cy="8039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87217" y="5568547"/>
                <a:ext cx="2931236" cy="80399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8836" y="5542625"/>
              <a:ext cx="1151648" cy="8697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61362" y="5592005"/>
              <a:ext cx="1318190" cy="874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5855" y="2893397"/>
            <a:ext cx="4362598" cy="1982069"/>
            <a:chOff x="12255855" y="2893397"/>
            <a:chExt cx="4362598" cy="19820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55855" y="2893397"/>
              <a:ext cx="4362598" cy="1982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31923" y="3252852"/>
            <a:ext cx="3864848" cy="12109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55245" y="6543485"/>
            <a:ext cx="4362598" cy="1982069"/>
            <a:chOff x="3355245" y="6543485"/>
            <a:chExt cx="4362598" cy="19820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5245" y="6543485"/>
              <a:ext cx="4362598" cy="19820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6133" y="2722379"/>
            <a:ext cx="3221855" cy="1077207"/>
            <a:chOff x="1286133" y="2722379"/>
            <a:chExt cx="3221855" cy="10772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6133" y="2722379"/>
              <a:ext cx="3221855" cy="107720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31323" y="7062912"/>
            <a:ext cx="3682152" cy="8892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767214" y="1953640"/>
            <a:ext cx="5054410" cy="1306683"/>
            <a:chOff x="4767214" y="1953640"/>
            <a:chExt cx="5054410" cy="13066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7214" y="1953640"/>
              <a:ext cx="5054410" cy="1306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76575" y="4433287"/>
            <a:ext cx="1487026" cy="107143"/>
            <a:chOff x="11076575" y="4433287"/>
            <a:chExt cx="1487026" cy="10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240000">
              <a:off x="11076575" y="4433287"/>
              <a:ext cx="1487026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82130" y="7663815"/>
            <a:ext cx="972071" cy="107143"/>
            <a:chOff x="7682130" y="7663815"/>
            <a:chExt cx="972071" cy="1071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9480000">
              <a:off x="7682130" y="7663815"/>
              <a:ext cx="972071" cy="10714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31522" y="1890816"/>
            <a:ext cx="5884067" cy="8474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67189" y="2462976"/>
            <a:ext cx="5087810" cy="461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3620" y="2882102"/>
            <a:ext cx="1031591" cy="1036124"/>
            <a:chOff x="3333620" y="2882102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3620" y="2882102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9394" y="2773037"/>
            <a:ext cx="1862429" cy="1306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8724" y="4124587"/>
            <a:ext cx="4097067" cy="861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7735" y="5317908"/>
            <a:ext cx="1031591" cy="1036124"/>
            <a:chOff x="3367735" y="5317908"/>
            <a:chExt cx="1031591" cy="10361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7735" y="5317908"/>
              <a:ext cx="1031591" cy="1036124"/>
              <a:chOff x="3367735" y="5317908"/>
              <a:chExt cx="1031591" cy="10361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7735" y="5317908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2080" y="5208842"/>
              <a:ext cx="1833857" cy="13064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6182" y="6598488"/>
            <a:ext cx="3715695" cy="852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0354" y="5241708"/>
            <a:ext cx="4519829" cy="27461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822" y="2805902"/>
            <a:ext cx="3174210" cy="2308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53727" y="2045569"/>
            <a:ext cx="2649212" cy="1852943"/>
            <a:chOff x="9453727" y="2045569"/>
            <a:chExt cx="2649212" cy="18529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62537" y="2045569"/>
              <a:ext cx="1031591" cy="1036124"/>
              <a:chOff x="10262537" y="2045569"/>
              <a:chExt cx="1031591" cy="10361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62537" y="2045569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7359" y="1936503"/>
              <a:ext cx="1843381" cy="130647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2051" y="3307102"/>
              <a:ext cx="3754676" cy="861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3727" y="4181373"/>
            <a:ext cx="2649212" cy="1865638"/>
            <a:chOff x="9453727" y="4181373"/>
            <a:chExt cx="2649212" cy="18656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262506" y="4181373"/>
              <a:ext cx="1031591" cy="1036124"/>
              <a:chOff x="10262506" y="4181373"/>
              <a:chExt cx="1031591" cy="10361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62506" y="4181373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6851" y="4081830"/>
              <a:ext cx="1786238" cy="128742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2879" y="5474649"/>
              <a:ext cx="3603105" cy="8523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07692" y="4068744"/>
            <a:ext cx="2302010" cy="6883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07692" y="1937750"/>
            <a:ext cx="2851524" cy="6734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87842" y="6374508"/>
            <a:ext cx="2649212" cy="1865638"/>
            <a:chOff x="9487842" y="6374508"/>
            <a:chExt cx="2649212" cy="18656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296621" y="6374508"/>
              <a:ext cx="1031591" cy="1036124"/>
              <a:chOff x="10296621" y="6374508"/>
              <a:chExt cx="1031591" cy="10361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96621" y="6374508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22033" y="6282149"/>
              <a:ext cx="1843038" cy="127064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07033" y="7671108"/>
              <a:ext cx="3612448" cy="84472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41807" y="6266689"/>
            <a:ext cx="1863695" cy="673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588" y="4129415"/>
            <a:ext cx="13546429" cy="19821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1633" y="5197397"/>
            <a:ext cx="4631781" cy="3396225"/>
            <a:chOff x="1621633" y="5197397"/>
            <a:chExt cx="4631781" cy="3396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2581" y="3720961"/>
              <a:ext cx="9263562" cy="679245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633" y="5197397"/>
              <a:ext cx="4631781" cy="3396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2777" y="3695351"/>
            <a:ext cx="3749494" cy="803995"/>
            <a:chOff x="2062777" y="3695351"/>
            <a:chExt cx="3749494" cy="8039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62777" y="3695351"/>
              <a:ext cx="3749494" cy="803995"/>
              <a:chOff x="2062777" y="3695351"/>
              <a:chExt cx="3749494" cy="8039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62777" y="3695351"/>
                <a:ext cx="3749494" cy="80399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10" y="3669484"/>
              <a:ext cx="1113810" cy="8668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6922" y="3714932"/>
              <a:ext cx="1681371" cy="882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3394" y="5091231"/>
            <a:ext cx="3608557" cy="3608557"/>
            <a:chOff x="7563394" y="5091231"/>
            <a:chExt cx="3608557" cy="36085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58280" y="5738146"/>
              <a:ext cx="1505179" cy="1505179"/>
              <a:chOff x="7758280" y="5738146"/>
              <a:chExt cx="1505179" cy="15051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8280" y="5738146"/>
                <a:ext cx="1505179" cy="15051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44950" y="6284080"/>
              <a:ext cx="1505179" cy="1505179"/>
              <a:chOff x="9444950" y="6284080"/>
              <a:chExt cx="1505179" cy="150517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44950" y="6284080"/>
                <a:ext cx="1505179" cy="15051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63394" y="5091231"/>
              <a:ext cx="3608557" cy="3608557"/>
              <a:chOff x="7563394" y="5091231"/>
              <a:chExt cx="3608557" cy="36085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63394" y="5091231"/>
                <a:ext cx="3608557" cy="36085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007342" y="2224681"/>
            <a:ext cx="4720662" cy="895432"/>
            <a:chOff x="7007342" y="2224681"/>
            <a:chExt cx="4720662" cy="8954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07342" y="2224681"/>
              <a:ext cx="4720662" cy="895432"/>
              <a:chOff x="7007342" y="2224681"/>
              <a:chExt cx="4720662" cy="8954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07342" y="2224681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74314" y="2338596"/>
              <a:ext cx="4306952" cy="7447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35347" y="3695351"/>
            <a:ext cx="4464651" cy="803995"/>
            <a:chOff x="7135347" y="3695351"/>
            <a:chExt cx="4464651" cy="80399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135347" y="3695351"/>
              <a:ext cx="4464651" cy="803995"/>
              <a:chOff x="7135347" y="3695351"/>
              <a:chExt cx="4464651" cy="8039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35347" y="3695351"/>
                <a:ext cx="4464651" cy="80399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6880" y="3680113"/>
              <a:ext cx="1151905" cy="86683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0444" y="3811944"/>
              <a:ext cx="3214114" cy="11396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19187" y="5499384"/>
            <a:ext cx="3901324" cy="2792252"/>
            <a:chOff x="12619187" y="5499384"/>
            <a:chExt cx="3901324" cy="27922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0779" y="4285512"/>
              <a:ext cx="7802649" cy="558450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19187" y="5499384"/>
              <a:ext cx="3901324" cy="27922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75617" y="3695351"/>
            <a:ext cx="4188464" cy="803995"/>
            <a:chOff x="12475617" y="3695351"/>
            <a:chExt cx="4188464" cy="8039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475617" y="3695351"/>
              <a:ext cx="4188464" cy="803995"/>
              <a:chOff x="12475617" y="3695351"/>
              <a:chExt cx="4188464" cy="80399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475617" y="3695351"/>
                <a:ext cx="4188464" cy="80399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67150" y="3671343"/>
              <a:ext cx="1151905" cy="8639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57390" y="3746768"/>
              <a:ext cx="3047324" cy="8024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26483" y="1395525"/>
            <a:ext cx="1583610" cy="124706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656969" y="1953543"/>
            <a:ext cx="3373457" cy="8304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0206" y="3748587"/>
            <a:ext cx="4912773" cy="3833265"/>
            <a:chOff x="1670206" y="3748587"/>
            <a:chExt cx="4912773" cy="383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206" y="3748587"/>
              <a:ext cx="4912773" cy="3833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38138" y="4052464"/>
            <a:ext cx="4592578" cy="3336118"/>
            <a:chOff x="1838138" y="4052464"/>
            <a:chExt cx="4592578" cy="3336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8138" y="4052464"/>
              <a:ext cx="4592578" cy="3336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3933" y="2680720"/>
            <a:ext cx="3749494" cy="803995"/>
            <a:chOff x="2453933" y="2680720"/>
            <a:chExt cx="3749494" cy="8039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53933" y="2680720"/>
              <a:ext cx="3749494" cy="803995"/>
              <a:chOff x="2453933" y="2680720"/>
              <a:chExt cx="3749494" cy="8039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53933" y="2680720"/>
                <a:ext cx="3749494" cy="80399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5467" y="2654852"/>
              <a:ext cx="1113810" cy="8668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8078" y="2700426"/>
              <a:ext cx="2320505" cy="882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1429" y="3748587"/>
            <a:ext cx="10146398" cy="3833265"/>
            <a:chOff x="6771429" y="3748587"/>
            <a:chExt cx="10146398" cy="383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1429" y="3748587"/>
              <a:ext cx="10146398" cy="38332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9535" y="3948146"/>
            <a:ext cx="4406195" cy="3434146"/>
            <a:chOff x="7209535" y="3948146"/>
            <a:chExt cx="4406195" cy="34341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9535" y="3948146"/>
              <a:ext cx="4406195" cy="3434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1776" y="4052464"/>
            <a:ext cx="4889477" cy="3336118"/>
            <a:chOff x="11871776" y="4052464"/>
            <a:chExt cx="4889477" cy="33361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1776" y="4052464"/>
              <a:ext cx="4889477" cy="33361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84849" y="4312169"/>
            <a:ext cx="435700" cy="2864772"/>
            <a:chOff x="13284849" y="4312169"/>
            <a:chExt cx="435700" cy="28647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84849" y="4312169"/>
              <a:ext cx="435700" cy="28647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7028" y="2680720"/>
            <a:ext cx="3749494" cy="803995"/>
            <a:chOff x="9997028" y="2680720"/>
            <a:chExt cx="3749494" cy="803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997028" y="2680720"/>
              <a:ext cx="3749494" cy="803995"/>
              <a:chOff x="9997028" y="2680720"/>
              <a:chExt cx="3749494" cy="8039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97028" y="2680720"/>
                <a:ext cx="3749494" cy="80399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8562" y="2656712"/>
              <a:ext cx="1151905" cy="8639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80697" y="2746140"/>
              <a:ext cx="2309352" cy="12958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6135" y="7767862"/>
            <a:ext cx="4946844" cy="1568553"/>
            <a:chOff x="1636135" y="7767862"/>
            <a:chExt cx="4946844" cy="15685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6135" y="7767862"/>
              <a:ext cx="4946844" cy="15685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14335" y="7920541"/>
            <a:ext cx="4440752" cy="13302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6969" y="1953543"/>
            <a:ext cx="3478181" cy="8304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71429" y="7767862"/>
            <a:ext cx="10146398" cy="1568553"/>
            <a:chOff x="6771429" y="7767862"/>
            <a:chExt cx="10146398" cy="15685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1429" y="7767862"/>
              <a:ext cx="10146398" cy="156855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61019" y="7998693"/>
            <a:ext cx="9738362" cy="1168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969" y="1953543"/>
            <a:ext cx="1447857" cy="83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612" y="4245962"/>
            <a:ext cx="4994550" cy="3751365"/>
            <a:chOff x="1440612" y="4245962"/>
            <a:chExt cx="4994550" cy="3751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1806" y="2615136"/>
              <a:ext cx="9989099" cy="750273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612" y="4245962"/>
              <a:ext cx="4994550" cy="3751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1679" y="4245962"/>
            <a:ext cx="4994550" cy="3751365"/>
            <a:chOff x="6671679" y="4245962"/>
            <a:chExt cx="4994550" cy="3751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261" y="2615136"/>
              <a:ext cx="9989099" cy="750273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1679" y="4245962"/>
              <a:ext cx="4994550" cy="3751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2746" y="4267677"/>
            <a:ext cx="4994550" cy="3729649"/>
            <a:chOff x="11902746" y="4267677"/>
            <a:chExt cx="4994550" cy="3729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8911" y="2646292"/>
              <a:ext cx="9989099" cy="745929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2746" y="4267677"/>
              <a:ext cx="4994550" cy="37296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45498" y="2471702"/>
            <a:ext cx="5594718" cy="1061226"/>
            <a:chOff x="6345498" y="2471702"/>
            <a:chExt cx="5594718" cy="10612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45498" y="2471702"/>
              <a:ext cx="5594718" cy="1061226"/>
              <a:chOff x="6345498" y="2471702"/>
              <a:chExt cx="5594718" cy="106122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45498" y="2471702"/>
                <a:ext cx="5594718" cy="106122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7439" y="2600393"/>
              <a:ext cx="5699495" cy="898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969" y="1953543"/>
            <a:ext cx="2711905" cy="83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612" y="3513353"/>
            <a:ext cx="7405497" cy="4461812"/>
            <a:chOff x="1440612" y="3513353"/>
            <a:chExt cx="7405497" cy="44618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70908" y="1573676"/>
              <a:ext cx="14810995" cy="89236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612" y="3513353"/>
              <a:ext cx="7405497" cy="4461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5251" y="1864415"/>
            <a:ext cx="4655212" cy="883017"/>
            <a:chOff x="6815251" y="1864415"/>
            <a:chExt cx="4655212" cy="8830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15251" y="1864415"/>
              <a:ext cx="4655212" cy="883017"/>
              <a:chOff x="6815251" y="1864415"/>
              <a:chExt cx="4655212" cy="8830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15251" y="1864415"/>
                <a:ext cx="4655212" cy="8830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1373" y="1980415"/>
              <a:ext cx="5409238" cy="72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74438" y="3665609"/>
            <a:ext cx="7849920" cy="4373048"/>
            <a:chOff x="9174438" y="3665609"/>
            <a:chExt cx="7849920" cy="4373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4438" y="3665609"/>
              <a:ext cx="7849920" cy="43730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34642" y="4006715"/>
            <a:ext cx="7302171" cy="3825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969" y="1953543"/>
            <a:ext cx="2711905" cy="83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3513353"/>
            <a:ext cx="7716971" cy="4461812"/>
            <a:chOff x="1440612" y="3513353"/>
            <a:chExt cx="7716971" cy="4461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26645" y="1573676"/>
              <a:ext cx="15433941" cy="89236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612" y="3513353"/>
              <a:ext cx="7716971" cy="4461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15251" y="1864415"/>
            <a:ext cx="4655212" cy="883017"/>
            <a:chOff x="6815251" y="1864415"/>
            <a:chExt cx="4655212" cy="8830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15251" y="1864415"/>
              <a:ext cx="4655212" cy="883017"/>
              <a:chOff x="6815251" y="1864415"/>
              <a:chExt cx="4655212" cy="8830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15251" y="1864415"/>
                <a:ext cx="4655212" cy="8830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1373" y="1980415"/>
              <a:ext cx="5409238" cy="72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0333" y="3694305"/>
            <a:ext cx="2707861" cy="3067599"/>
            <a:chOff x="9560333" y="3694305"/>
            <a:chExt cx="2707861" cy="30675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333" y="3694305"/>
              <a:ext cx="2707861" cy="30675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0538" y="3870229"/>
            <a:ext cx="2037524" cy="26505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82481" y="3713353"/>
            <a:ext cx="4780952" cy="3899907"/>
            <a:chOff x="12382481" y="3713353"/>
            <a:chExt cx="4780952" cy="38999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2481" y="3713353"/>
              <a:ext cx="4780952" cy="38999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42771" y="3869038"/>
            <a:ext cx="4295048" cy="3442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969" y="1953543"/>
            <a:ext cx="2711905" cy="83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72554" y="3014099"/>
            <a:ext cx="3814434" cy="3053093"/>
            <a:chOff x="3272554" y="3014099"/>
            <a:chExt cx="3814434" cy="3053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4617" y="1686832"/>
              <a:ext cx="7628868" cy="61061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2554" y="3014099"/>
              <a:ext cx="3814434" cy="3053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3333" y="3023351"/>
            <a:ext cx="3814434" cy="3043841"/>
            <a:chOff x="7233333" y="3023351"/>
            <a:chExt cx="3814434" cy="3043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792" y="1700106"/>
              <a:ext cx="7628868" cy="608768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3333" y="3023351"/>
              <a:ext cx="3814434" cy="3043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4113" y="3020651"/>
            <a:ext cx="3814434" cy="3039988"/>
            <a:chOff x="11194113" y="3020651"/>
            <a:chExt cx="3814434" cy="30399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320" y="1699082"/>
              <a:ext cx="7628868" cy="60799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4113" y="3020651"/>
              <a:ext cx="3814434" cy="3039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72554" y="6222857"/>
            <a:ext cx="3814434" cy="3052317"/>
            <a:chOff x="3272554" y="6222857"/>
            <a:chExt cx="3814434" cy="30523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4566" y="4895928"/>
              <a:ext cx="7628868" cy="610463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2554" y="6222857"/>
              <a:ext cx="3814434" cy="3052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30473" y="6223242"/>
            <a:ext cx="3814434" cy="3051547"/>
            <a:chOff x="7230473" y="6223242"/>
            <a:chExt cx="3814434" cy="30515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2434" y="4896647"/>
              <a:ext cx="7628868" cy="610309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473" y="6223242"/>
              <a:ext cx="3814434" cy="30515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94113" y="6213184"/>
            <a:ext cx="3814434" cy="3071664"/>
            <a:chOff x="11194113" y="6213184"/>
            <a:chExt cx="3814434" cy="30716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7388" y="4877844"/>
              <a:ext cx="7628868" cy="614332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4113" y="6213184"/>
              <a:ext cx="3814434" cy="30716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15251" y="1864415"/>
            <a:ext cx="4655212" cy="883017"/>
            <a:chOff x="6815251" y="1864415"/>
            <a:chExt cx="4655212" cy="8830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15251" y="1864415"/>
              <a:ext cx="4655212" cy="883017"/>
              <a:chOff x="6815251" y="1864415"/>
              <a:chExt cx="4655212" cy="8830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15251" y="1864415"/>
                <a:ext cx="4655212" cy="88301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01373" y="1980415"/>
              <a:ext cx="5409238" cy="7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969" y="1953543"/>
            <a:ext cx="2711990" cy="83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645" y="2788930"/>
            <a:ext cx="4833805" cy="2912367"/>
            <a:chOff x="2051645" y="2788930"/>
            <a:chExt cx="4833805" cy="29123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5163" y="1522840"/>
              <a:ext cx="9667610" cy="582473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1645" y="2788930"/>
              <a:ext cx="4833805" cy="2912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1645" y="6056853"/>
            <a:ext cx="4833805" cy="2912367"/>
            <a:chOff x="2051645" y="6056853"/>
            <a:chExt cx="4833805" cy="2912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5163" y="4790763"/>
              <a:ext cx="9667610" cy="582473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1645" y="6056853"/>
              <a:ext cx="4833805" cy="2912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9421" y="1674583"/>
            <a:ext cx="8806132" cy="3534008"/>
            <a:chOff x="8339421" y="1674583"/>
            <a:chExt cx="8806132" cy="35340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39421" y="1674583"/>
              <a:ext cx="3373481" cy="1950486"/>
              <a:chOff x="8339421" y="1674583"/>
              <a:chExt cx="3373481" cy="19504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79991" y="826651"/>
                <a:ext cx="6746963" cy="390097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39421" y="1674583"/>
                <a:ext cx="3373481" cy="19504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61961" y="3256210"/>
              <a:ext cx="3373481" cy="1950486"/>
              <a:chOff x="10661961" y="3256210"/>
              <a:chExt cx="3373481" cy="19504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02531" y="2408278"/>
                <a:ext cx="6746963" cy="390097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61961" y="3256210"/>
                <a:ext cx="3373481" cy="19504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64601" y="1804081"/>
              <a:ext cx="3373481" cy="1950486"/>
              <a:chOff x="13764601" y="1804081"/>
              <a:chExt cx="3373481" cy="19504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05171" y="956149"/>
                <a:ext cx="6746963" cy="390097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64601" y="1804081"/>
                <a:ext cx="3373481" cy="19504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717077" y="5840500"/>
            <a:ext cx="7958635" cy="3345073"/>
            <a:chOff x="8717077" y="5840500"/>
            <a:chExt cx="7958635" cy="33450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17077" y="5840500"/>
              <a:ext cx="3392515" cy="1961491"/>
              <a:chOff x="8717077" y="5840500"/>
              <a:chExt cx="3392515" cy="19614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48849" y="4987784"/>
                <a:ext cx="6785031" cy="392298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17077" y="5840500"/>
                <a:ext cx="3392515" cy="19614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560374" y="7233192"/>
              <a:ext cx="3373481" cy="1950486"/>
              <a:chOff x="10560374" y="7233192"/>
              <a:chExt cx="3373481" cy="19504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00944" y="6385260"/>
                <a:ext cx="6746963" cy="3900971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60374" y="7233192"/>
                <a:ext cx="3373481" cy="19504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94760" y="5840500"/>
              <a:ext cx="3373481" cy="1950486"/>
              <a:chOff x="13294760" y="5840500"/>
              <a:chExt cx="3373481" cy="19504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35330" y="4992568"/>
                <a:ext cx="6746963" cy="390097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94760" y="5840500"/>
                <a:ext cx="3373481" cy="195048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360936" y="4105828"/>
            <a:ext cx="823723" cy="278571"/>
            <a:chOff x="7360936" y="4105828"/>
            <a:chExt cx="823723" cy="27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0936" y="4105828"/>
              <a:ext cx="823723" cy="27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60936" y="7373751"/>
            <a:ext cx="823723" cy="278571"/>
            <a:chOff x="7360936" y="7373751"/>
            <a:chExt cx="823723" cy="27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0936" y="7373751"/>
              <a:ext cx="823723" cy="278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7445" y="1934495"/>
            <a:ext cx="2133762" cy="54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9048" y="6232787"/>
            <a:ext cx="2838585" cy="3030814"/>
            <a:chOff x="7719048" y="6232787"/>
            <a:chExt cx="2838585" cy="3030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034" y="4902658"/>
              <a:ext cx="5677169" cy="606162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9048" y="6232787"/>
              <a:ext cx="2838585" cy="3030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3325" y="3072287"/>
            <a:ext cx="2838585" cy="3030814"/>
            <a:chOff x="3093325" y="3072287"/>
            <a:chExt cx="2838585" cy="3030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9311" y="1742158"/>
              <a:ext cx="5677169" cy="606162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3325" y="3072287"/>
              <a:ext cx="2838585" cy="3030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9048" y="3039865"/>
            <a:ext cx="2838585" cy="3030814"/>
            <a:chOff x="7719048" y="3039865"/>
            <a:chExt cx="2838585" cy="3030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034" y="1709737"/>
              <a:ext cx="5677169" cy="606162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9048" y="3039865"/>
              <a:ext cx="2838585" cy="3030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4770" y="3072287"/>
            <a:ext cx="2838585" cy="3030814"/>
            <a:chOff x="12344770" y="3072287"/>
            <a:chExt cx="2838585" cy="30308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0756" y="1742158"/>
              <a:ext cx="5677169" cy="606162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770" y="3072287"/>
              <a:ext cx="2838585" cy="3030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44770" y="6232787"/>
            <a:ext cx="2838585" cy="3030814"/>
            <a:chOff x="12344770" y="6232787"/>
            <a:chExt cx="2838585" cy="30308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0756" y="4902658"/>
              <a:ext cx="5677169" cy="606162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4770" y="6232787"/>
              <a:ext cx="2838585" cy="3030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93325" y="6232787"/>
            <a:ext cx="2838585" cy="3030814"/>
            <a:chOff x="3093325" y="6232787"/>
            <a:chExt cx="2838585" cy="30308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9311" y="4902658"/>
              <a:ext cx="5677169" cy="606162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3325" y="6232787"/>
              <a:ext cx="2838585" cy="30308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6483" y="1364411"/>
            <a:ext cx="1583610" cy="12470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15251" y="1574891"/>
            <a:ext cx="4655212" cy="883017"/>
            <a:chOff x="6815251" y="1574891"/>
            <a:chExt cx="4655212" cy="8830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15251" y="1574891"/>
              <a:ext cx="4655212" cy="883017"/>
              <a:chOff x="6815251" y="1574891"/>
              <a:chExt cx="4655212" cy="8830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15251" y="1574891"/>
                <a:ext cx="4655212" cy="88301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7058" y="1689972"/>
              <a:ext cx="4414581" cy="728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82526" y="2793810"/>
            <a:ext cx="4720662" cy="895432"/>
            <a:chOff x="6782526" y="2793810"/>
            <a:chExt cx="4720662" cy="8954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82526" y="2793810"/>
              <a:ext cx="4720662" cy="895432"/>
              <a:chOff x="6782526" y="2793810"/>
              <a:chExt cx="4720662" cy="8954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82526" y="2793810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260" y="2915195"/>
              <a:ext cx="5045200" cy="727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0831" y="4264480"/>
            <a:ext cx="4464651" cy="803995"/>
            <a:chOff x="6910831" y="4264480"/>
            <a:chExt cx="4464651" cy="8039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10831" y="4264480"/>
              <a:ext cx="4464651" cy="803995"/>
              <a:chOff x="6910831" y="4264480"/>
              <a:chExt cx="4464651" cy="80399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10831" y="4264480"/>
                <a:ext cx="4464651" cy="80399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2364" y="4249242"/>
              <a:ext cx="1151905" cy="86683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5929" y="4381073"/>
              <a:ext cx="3214114" cy="1139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20134" y="5261794"/>
            <a:ext cx="5446045" cy="2064514"/>
            <a:chOff x="6420134" y="5261794"/>
            <a:chExt cx="5446045" cy="20645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865" y="4364291"/>
              <a:ext cx="10892091" cy="412902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0134" y="5261794"/>
              <a:ext cx="5446045" cy="20645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6483" y="1395525"/>
            <a:ext cx="1583610" cy="12470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04099" y="3815231"/>
            <a:ext cx="898499" cy="898499"/>
            <a:chOff x="10804099" y="3815231"/>
            <a:chExt cx="898499" cy="89849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52624" y="3976307"/>
              <a:ext cx="374776" cy="374776"/>
              <a:chOff x="10852624" y="3976307"/>
              <a:chExt cx="374776" cy="3747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52624" y="3976307"/>
                <a:ext cx="374776" cy="374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72590" y="4112240"/>
              <a:ext cx="374776" cy="374776"/>
              <a:chOff x="11272590" y="4112240"/>
              <a:chExt cx="374776" cy="37477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72590" y="4112240"/>
                <a:ext cx="374776" cy="3747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804099" y="3815231"/>
              <a:ext cx="898499" cy="898499"/>
              <a:chOff x="10804099" y="3815231"/>
              <a:chExt cx="898499" cy="89849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804099" y="3815231"/>
                <a:ext cx="898499" cy="898499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6969" y="1953543"/>
            <a:ext cx="1976876" cy="8304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62777" y="4264480"/>
            <a:ext cx="3749494" cy="803995"/>
            <a:chOff x="2062777" y="4264480"/>
            <a:chExt cx="3749494" cy="8039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62777" y="4264480"/>
              <a:ext cx="3749494" cy="803995"/>
              <a:chOff x="2062777" y="4264480"/>
              <a:chExt cx="3749494" cy="8039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62777" y="4264480"/>
                <a:ext cx="3749494" cy="80399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54310" y="4238613"/>
              <a:ext cx="1113810" cy="86683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36922" y="4284061"/>
              <a:ext cx="1681371" cy="8826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62777" y="5221872"/>
            <a:ext cx="3749494" cy="2270032"/>
            <a:chOff x="2062777" y="5221872"/>
            <a:chExt cx="3749494" cy="227003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2777" y="5221872"/>
              <a:ext cx="3749494" cy="227003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67547" y="5364462"/>
            <a:ext cx="3843638" cy="7535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73309" y="5900454"/>
            <a:ext cx="3538457" cy="15819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10916" y="3861859"/>
            <a:ext cx="1098193" cy="805243"/>
            <a:chOff x="4910916" y="3861859"/>
            <a:chExt cx="1098193" cy="8052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4379" y="3511796"/>
              <a:ext cx="2196386" cy="161048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0916" y="3861859"/>
              <a:ext cx="1098193" cy="8052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75617" y="4264480"/>
            <a:ext cx="4188464" cy="803995"/>
            <a:chOff x="12475617" y="4264480"/>
            <a:chExt cx="4188464" cy="8039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475617" y="4264480"/>
              <a:ext cx="4188464" cy="803995"/>
              <a:chOff x="12475617" y="4264480"/>
              <a:chExt cx="4188464" cy="80399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75617" y="4264480"/>
                <a:ext cx="4188464" cy="80399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67150" y="4240472"/>
              <a:ext cx="1151905" cy="86398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57390" y="4315898"/>
              <a:ext cx="3047324" cy="8024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95102" y="5221872"/>
            <a:ext cx="3749494" cy="2270032"/>
            <a:chOff x="12695102" y="5221872"/>
            <a:chExt cx="3749494" cy="22700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95102" y="5221872"/>
              <a:ext cx="3749494" cy="227003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41844" y="5408338"/>
            <a:ext cx="3486533" cy="14127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030248" y="3815231"/>
            <a:ext cx="895382" cy="640842"/>
            <a:chOff x="16030248" y="3815231"/>
            <a:chExt cx="895382" cy="64084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24385" y="3536639"/>
              <a:ext cx="1790765" cy="1281685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030248" y="3815231"/>
              <a:ext cx="895382" cy="640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455" y="3469662"/>
            <a:ext cx="13228857" cy="32991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3249" y="2522495"/>
            <a:ext cx="5559216" cy="1054492"/>
            <a:chOff x="6363249" y="2522495"/>
            <a:chExt cx="5559216" cy="10544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363249" y="2522495"/>
              <a:ext cx="5559216" cy="1054492"/>
              <a:chOff x="6363249" y="2522495"/>
              <a:chExt cx="5559216" cy="10544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63249" y="2522495"/>
                <a:ext cx="5559216" cy="105449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799" y="2655658"/>
              <a:ext cx="6457219" cy="881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4897" y="4120988"/>
            <a:ext cx="7405497" cy="4461812"/>
            <a:chOff x="1554897" y="4120988"/>
            <a:chExt cx="7405497" cy="44618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56623" y="2181311"/>
              <a:ext cx="14810995" cy="892362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897" y="4120988"/>
              <a:ext cx="7405497" cy="4461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4444" y="4120988"/>
            <a:ext cx="7716971" cy="4461812"/>
            <a:chOff x="9244444" y="4120988"/>
            <a:chExt cx="7716971" cy="4461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7188" y="2181311"/>
              <a:ext cx="15433941" cy="89236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4444" y="4120988"/>
              <a:ext cx="7716971" cy="44618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6483" y="1395525"/>
            <a:ext cx="1583610" cy="12470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5941" y="1357033"/>
            <a:ext cx="940914" cy="1281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6969" y="1953543"/>
            <a:ext cx="1976876" cy="8304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0055" y="4135158"/>
            <a:ext cx="12434952" cy="19668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6960" y="1353487"/>
            <a:ext cx="2448352" cy="844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5074" y="1370024"/>
            <a:ext cx="893038" cy="1251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7552" y="4358580"/>
            <a:ext cx="10210610" cy="1568553"/>
            <a:chOff x="4037552" y="4358580"/>
            <a:chExt cx="10210610" cy="1568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7552" y="4358580"/>
              <a:ext cx="10210610" cy="1568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6575" y="3608674"/>
            <a:ext cx="1381955" cy="1224659"/>
            <a:chOff x="3346575" y="3608674"/>
            <a:chExt cx="1381955" cy="12246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6575" y="3608674"/>
              <a:ext cx="1381955" cy="1224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57185" y="5142857"/>
            <a:ext cx="1381955" cy="1167191"/>
            <a:chOff x="13557185" y="5142857"/>
            <a:chExt cx="1381955" cy="11671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7185" y="5142857"/>
              <a:ext cx="1381955" cy="116719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F3B332-DDD4-C060-C826-2E45E20CA943}"/>
              </a:ext>
            </a:extLst>
          </p:cNvPr>
          <p:cNvSpPr txBox="1"/>
          <p:nvPr/>
        </p:nvSpPr>
        <p:spPr>
          <a:xfrm>
            <a:off x="5588612" y="4881246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effectLst/>
                <a:highlight>
                  <a:srgbClr val="F8F8F8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https://hi-bread-prototype.streamlit.app/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25950" y="3144011"/>
            <a:ext cx="8294646" cy="5021774"/>
            <a:chOff x="4925950" y="3144011"/>
            <a:chExt cx="8294646" cy="5021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5950" y="3144011"/>
              <a:ext cx="8294646" cy="5021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4980" y="3646178"/>
            <a:ext cx="5356587" cy="40174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03129" y="2119930"/>
            <a:ext cx="2846808" cy="1918031"/>
            <a:chOff x="10903129" y="2119930"/>
            <a:chExt cx="2846808" cy="191803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40414" y="2428437"/>
              <a:ext cx="1404809" cy="1608926"/>
              <a:chOff x="12340414" y="2428437"/>
              <a:chExt cx="1404809" cy="16089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40414" y="2428437"/>
                <a:ext cx="1404809" cy="16089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03129" y="2119930"/>
              <a:ext cx="1696875" cy="591618"/>
              <a:chOff x="10903129" y="2119930"/>
              <a:chExt cx="1696875" cy="5916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03129" y="2119930"/>
                <a:ext cx="1696875" cy="59161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6960" y="1353487"/>
            <a:ext cx="2448352" cy="8447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5074" y="1370024"/>
            <a:ext cx="893038" cy="12516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6969" y="1953543"/>
            <a:ext cx="1881638" cy="8304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3007" y="4135158"/>
            <a:ext cx="13140619" cy="1966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9661" y="4953081"/>
            <a:ext cx="1874765" cy="1874765"/>
            <a:chOff x="2219661" y="4953081"/>
            <a:chExt cx="1874765" cy="1874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9661" y="4953081"/>
              <a:ext cx="1874765" cy="1874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2715" y="3662971"/>
            <a:ext cx="1874765" cy="1874765"/>
            <a:chOff x="14362715" y="3662971"/>
            <a:chExt cx="1874765" cy="1874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2715" y="3662971"/>
              <a:ext cx="1874765" cy="18747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9809" y="7345836"/>
            <a:ext cx="1874765" cy="1874765"/>
            <a:chOff x="14159809" y="7345836"/>
            <a:chExt cx="1874765" cy="1874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9809" y="7345836"/>
              <a:ext cx="1874765" cy="18747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6960" y="1355945"/>
            <a:ext cx="1878581" cy="8349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912" y="1353319"/>
            <a:ext cx="950524" cy="1292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8723" y="1705697"/>
            <a:ext cx="8515903" cy="1679918"/>
            <a:chOff x="6978723" y="1705697"/>
            <a:chExt cx="8515903" cy="16799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8723" y="1705697"/>
              <a:ext cx="8515903" cy="16799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68777" y="1878465"/>
            <a:ext cx="7697038" cy="1655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94426" y="3819396"/>
            <a:ext cx="8515903" cy="1679918"/>
            <a:chOff x="4094426" y="3819396"/>
            <a:chExt cx="8515903" cy="16799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4426" y="3819396"/>
              <a:ext cx="8515903" cy="16799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4480" y="3847028"/>
            <a:ext cx="7795248" cy="1941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46812" y="6036931"/>
            <a:ext cx="8515903" cy="1679918"/>
            <a:chOff x="5846812" y="6036931"/>
            <a:chExt cx="8515903" cy="16799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6812" y="6036931"/>
              <a:ext cx="8515903" cy="16799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6866" y="6250279"/>
            <a:ext cx="7799010" cy="156961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837" y="2995041"/>
            <a:ext cx="11296895" cy="45862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5960" y="7574212"/>
            <a:ext cx="2682619" cy="10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88936" y="5279674"/>
            <a:ext cx="1544291" cy="1544291"/>
            <a:chOff x="13888936" y="5279674"/>
            <a:chExt cx="1544291" cy="15442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8936" y="5279674"/>
              <a:ext cx="1544291" cy="15442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3533" y="7574212"/>
            <a:ext cx="4535762" cy="10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5254" y="4797251"/>
            <a:ext cx="3629815" cy="2273502"/>
            <a:chOff x="2645254" y="4797251"/>
            <a:chExt cx="3629815" cy="227350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9932" y="5585039"/>
              <a:ext cx="1165471" cy="1481730"/>
              <a:chOff x="3969932" y="5585039"/>
              <a:chExt cx="1165471" cy="148173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9932" y="5585039"/>
                <a:ext cx="1165471" cy="14817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45254" y="4797251"/>
              <a:ext cx="3629815" cy="1161905"/>
              <a:chOff x="2645254" y="4797251"/>
              <a:chExt cx="3629815" cy="116190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645254" y="4797251"/>
                <a:ext cx="1166796" cy="1152391"/>
                <a:chOff x="2645254" y="4797251"/>
                <a:chExt cx="1166796" cy="11523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645254" y="4797251"/>
                  <a:ext cx="1166796" cy="115239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084225" y="4900325"/>
                <a:ext cx="975813" cy="946243"/>
                <a:chOff x="4084225" y="4900325"/>
                <a:chExt cx="975813" cy="94624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84225" y="4900325"/>
                  <a:ext cx="975813" cy="94624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332212" y="4904749"/>
                <a:ext cx="937393" cy="937393"/>
                <a:chOff x="5332212" y="4904749"/>
                <a:chExt cx="937393" cy="93739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332212" y="4904749"/>
                  <a:ext cx="937393" cy="9373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7696412" y="4834892"/>
            <a:ext cx="4563947" cy="3444082"/>
            <a:chOff x="7696412" y="4834892"/>
            <a:chExt cx="4563947" cy="34440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3822" y="7574212"/>
              <a:ext cx="5075686" cy="104761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500186" y="4834892"/>
              <a:ext cx="2956400" cy="2039600"/>
              <a:chOff x="8500186" y="4834892"/>
              <a:chExt cx="2956400" cy="203960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370709" y="5674492"/>
                <a:ext cx="1214303" cy="1197263"/>
                <a:chOff x="9370709" y="5674492"/>
                <a:chExt cx="1214303" cy="119726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370709" y="5674492"/>
                  <a:ext cx="1214303" cy="119726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500186" y="4834892"/>
                <a:ext cx="1124141" cy="1124141"/>
                <a:chOff x="8500186" y="4834892"/>
                <a:chExt cx="1124141" cy="11241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500186" y="4834892"/>
                  <a:ext cx="1124141" cy="11241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0323253" y="4834892"/>
                <a:ext cx="1124141" cy="1124141"/>
                <a:chOff x="10323253" y="4834892"/>
                <a:chExt cx="1124141" cy="112414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323253" y="4834892"/>
                  <a:ext cx="1124141" cy="11241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4857876" y="2984817"/>
            <a:ext cx="1065972" cy="900314"/>
            <a:chOff x="4857876" y="2984817"/>
            <a:chExt cx="1065972" cy="9003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7876" y="2984817"/>
              <a:ext cx="1065972" cy="9003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43801" y="2857260"/>
            <a:ext cx="8192943" cy="13807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07436" y="1350164"/>
            <a:ext cx="3594562" cy="8523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774" y="6825601"/>
            <a:ext cx="9145768" cy="999582"/>
            <a:chOff x="2644774" y="6825601"/>
            <a:chExt cx="9145768" cy="9995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4774" y="6825601"/>
              <a:ext cx="9145768" cy="999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067" y="7032394"/>
            <a:ext cx="12446590" cy="625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53933" y="3242450"/>
            <a:ext cx="2847619" cy="2096080"/>
            <a:chOff x="2353933" y="3242450"/>
            <a:chExt cx="2847619" cy="20960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39479" y="3500435"/>
              <a:ext cx="2161194" cy="1834343"/>
              <a:chOff x="2839479" y="3500435"/>
              <a:chExt cx="2161194" cy="18343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39479" y="3500435"/>
                <a:ext cx="2161194" cy="18343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66766" y="3412790"/>
              <a:ext cx="2818871" cy="382999"/>
              <a:chOff x="2366766" y="3412790"/>
              <a:chExt cx="2818871" cy="38299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420000">
                <a:off x="2366766" y="3412790"/>
                <a:ext cx="2818871" cy="38299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889767" y="3907067"/>
            <a:ext cx="3352108" cy="2062836"/>
            <a:chOff x="12889767" y="3907067"/>
            <a:chExt cx="3352108" cy="2062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9767" y="3907067"/>
              <a:ext cx="3352108" cy="2062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63473" y="4415238"/>
            <a:ext cx="694100" cy="192857"/>
            <a:chOff x="5463473" y="4415238"/>
            <a:chExt cx="694100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3473" y="4415238"/>
              <a:ext cx="69410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38525" y="4511667"/>
            <a:ext cx="694100" cy="192857"/>
            <a:chOff x="12538525" y="4511667"/>
            <a:chExt cx="69410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8525" y="4511667"/>
              <a:ext cx="694100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89767" y="6455221"/>
            <a:ext cx="3466394" cy="1704919"/>
            <a:chOff x="12889767" y="6455221"/>
            <a:chExt cx="3466394" cy="17049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9767" y="6455221"/>
              <a:ext cx="3466394" cy="17049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5792" y="6559901"/>
            <a:ext cx="2860657" cy="14880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2461" y="3334705"/>
            <a:ext cx="3082352" cy="8523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86623" y="2471702"/>
            <a:ext cx="6637616" cy="3699727"/>
            <a:chOff x="5786623" y="2471702"/>
            <a:chExt cx="6637616" cy="369972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252810" y="2666667"/>
              <a:ext cx="6171429" cy="3497143"/>
              <a:chOff x="6252810" y="2666667"/>
              <a:chExt cx="6171429" cy="34971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52810" y="2666667"/>
                <a:ext cx="6171429" cy="349714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786623" y="2471702"/>
              <a:ext cx="2097702" cy="633571"/>
              <a:chOff x="5786623" y="2471702"/>
              <a:chExt cx="2097702" cy="633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86623" y="2471702"/>
                <a:ext cx="2097702" cy="633571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07436" y="1350164"/>
            <a:ext cx="3594562" cy="8523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540" y="4129415"/>
            <a:ext cx="14284362" cy="1982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7445" y="1926876"/>
            <a:ext cx="1075781" cy="56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05261" y="3076101"/>
            <a:ext cx="12437098" cy="6102331"/>
            <a:chOff x="2905261" y="3076101"/>
            <a:chExt cx="12437098" cy="61023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5261" y="3076101"/>
              <a:ext cx="12437098" cy="6102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0930" y="3331997"/>
            <a:ext cx="1414903" cy="947661"/>
            <a:chOff x="3160930" y="3331997"/>
            <a:chExt cx="1414903" cy="9476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60930" y="3331997"/>
              <a:ext cx="1414903" cy="947661"/>
              <a:chOff x="3160930" y="3331997"/>
              <a:chExt cx="1414903" cy="9476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0930" y="3331997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1686" y="3584776"/>
              <a:ext cx="1129638" cy="46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06688" y="3361499"/>
            <a:ext cx="1414903" cy="947661"/>
            <a:chOff x="4906688" y="3361499"/>
            <a:chExt cx="1414903" cy="9476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6688" y="3361499"/>
              <a:ext cx="1414903" cy="9476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7361" y="3640926"/>
            <a:ext cx="1135295" cy="4631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52446" y="3331997"/>
            <a:ext cx="1414903" cy="947661"/>
            <a:chOff x="6652446" y="3331997"/>
            <a:chExt cx="1414903" cy="9476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52446" y="3331997"/>
              <a:ext cx="1414903" cy="947661"/>
              <a:chOff x="6652446" y="3331997"/>
              <a:chExt cx="1414903" cy="9476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52446" y="3331997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0491" y="3601900"/>
              <a:ext cx="1138505" cy="465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204" y="3331997"/>
            <a:ext cx="1414903" cy="947661"/>
            <a:chOff x="8398204" y="3331997"/>
            <a:chExt cx="1414903" cy="9476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8204" y="3331997"/>
              <a:ext cx="1414903" cy="9476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14820" y="3592377"/>
            <a:ext cx="1163152" cy="4555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43962" y="3331997"/>
            <a:ext cx="1414903" cy="947661"/>
            <a:chOff x="10143962" y="3331997"/>
            <a:chExt cx="1414903" cy="9476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143962" y="3331997"/>
              <a:ext cx="1414903" cy="947661"/>
              <a:chOff x="10143962" y="3331997"/>
              <a:chExt cx="1414903" cy="9476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3962" y="3331997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4083" y="3592377"/>
              <a:ext cx="1268362" cy="4936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89720" y="3331997"/>
            <a:ext cx="1414903" cy="947661"/>
            <a:chOff x="11889720" y="3331997"/>
            <a:chExt cx="1414903" cy="9476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720" y="3331997"/>
              <a:ext cx="1414903" cy="94766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4432" y="3563805"/>
            <a:ext cx="1077171" cy="550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35478" y="3331997"/>
            <a:ext cx="1414903" cy="947661"/>
            <a:chOff x="13635478" y="3331997"/>
            <a:chExt cx="1414903" cy="9476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635478" y="3331997"/>
              <a:ext cx="1414903" cy="947661"/>
              <a:chOff x="13635478" y="3331997"/>
              <a:chExt cx="1414903" cy="9476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35478" y="3331997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3098" y="3575251"/>
              <a:ext cx="1440990" cy="4841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60930" y="4498968"/>
            <a:ext cx="1414903" cy="947661"/>
            <a:chOff x="3160930" y="4498968"/>
            <a:chExt cx="1414903" cy="9476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160930" y="4498968"/>
              <a:ext cx="1414903" cy="947661"/>
              <a:chOff x="3160930" y="4498968"/>
              <a:chExt cx="1414903" cy="94766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0930" y="4498968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2039" y="4742225"/>
              <a:ext cx="1010829" cy="4841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06688" y="4528470"/>
            <a:ext cx="1414903" cy="947661"/>
            <a:chOff x="4906688" y="4528470"/>
            <a:chExt cx="1414903" cy="9476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6688" y="4528470"/>
              <a:ext cx="1414903" cy="9476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69235" y="4762203"/>
            <a:ext cx="1198057" cy="5126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652446" y="4498968"/>
            <a:ext cx="1414903" cy="947661"/>
            <a:chOff x="6652446" y="4498968"/>
            <a:chExt cx="1414903" cy="9476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652446" y="4498968"/>
              <a:ext cx="1414903" cy="947661"/>
              <a:chOff x="6652446" y="4498968"/>
              <a:chExt cx="1414903" cy="94766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52446" y="4498968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2157" y="4653519"/>
              <a:ext cx="1118981" cy="6673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98204" y="4498968"/>
            <a:ext cx="1414903" cy="947661"/>
            <a:chOff x="8398204" y="4498968"/>
            <a:chExt cx="1414903" cy="9476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8204" y="4498968"/>
              <a:ext cx="1414903" cy="94766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77677" y="4759348"/>
            <a:ext cx="1151286" cy="45553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143962" y="4498968"/>
            <a:ext cx="1414903" cy="947661"/>
            <a:chOff x="10143962" y="4498968"/>
            <a:chExt cx="1414903" cy="94766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143962" y="4498968"/>
              <a:ext cx="1414903" cy="947661"/>
              <a:chOff x="10143962" y="4498968"/>
              <a:chExt cx="1414903" cy="9476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3962" y="4498968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1711" y="4759348"/>
              <a:ext cx="1322848" cy="4936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889720" y="4498968"/>
            <a:ext cx="1414903" cy="947661"/>
            <a:chOff x="11889720" y="4498968"/>
            <a:chExt cx="1414903" cy="9476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720" y="4498968"/>
              <a:ext cx="1414903" cy="94766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54048" y="4742225"/>
            <a:ext cx="970457" cy="50315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635478" y="4498968"/>
            <a:ext cx="1414903" cy="947661"/>
            <a:chOff x="13635478" y="4498968"/>
            <a:chExt cx="1414903" cy="94766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635478" y="4498968"/>
              <a:ext cx="1414903" cy="947661"/>
              <a:chOff x="13635478" y="4498968"/>
              <a:chExt cx="1414903" cy="94766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35478" y="4498968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40075" y="4653516"/>
              <a:ext cx="1150219" cy="6673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160930" y="5665939"/>
            <a:ext cx="1414903" cy="947661"/>
            <a:chOff x="3160930" y="5665939"/>
            <a:chExt cx="1414903" cy="94766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160930" y="5665939"/>
              <a:ext cx="1414903" cy="947661"/>
              <a:chOff x="3160930" y="5665939"/>
              <a:chExt cx="1414903" cy="94766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0930" y="5665939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42851" y="5810966"/>
              <a:ext cx="1291733" cy="68640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06688" y="5695441"/>
            <a:ext cx="1414903" cy="947661"/>
            <a:chOff x="4906688" y="5695441"/>
            <a:chExt cx="1414903" cy="94766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6688" y="5695441"/>
              <a:ext cx="1414903" cy="947661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56492" y="5938698"/>
            <a:ext cx="1004257" cy="49362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652446" y="5665939"/>
            <a:ext cx="1414903" cy="947661"/>
            <a:chOff x="6652446" y="5665939"/>
            <a:chExt cx="1414903" cy="947661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6652446" y="5665939"/>
              <a:ext cx="1414903" cy="947661"/>
              <a:chOff x="6652446" y="5665939"/>
              <a:chExt cx="1414903" cy="947661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52446" y="5665939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04776" y="5820490"/>
              <a:ext cx="1007667" cy="6673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398204" y="5665939"/>
            <a:ext cx="1414903" cy="947661"/>
            <a:chOff x="8398204" y="5665939"/>
            <a:chExt cx="1414903" cy="94766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8204" y="5665939"/>
              <a:ext cx="1414903" cy="947661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36373" y="5820490"/>
            <a:ext cx="1154448" cy="66735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0143962" y="5665939"/>
            <a:ext cx="1414903" cy="947661"/>
            <a:chOff x="10143962" y="5665939"/>
            <a:chExt cx="1414903" cy="94766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0143962" y="5665939"/>
              <a:ext cx="1414903" cy="947661"/>
              <a:chOff x="10143962" y="5665939"/>
              <a:chExt cx="1414903" cy="947661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3962" y="5665939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67788" y="5884206"/>
              <a:ext cx="1346695" cy="5377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889720" y="5665939"/>
            <a:ext cx="1414903" cy="947661"/>
            <a:chOff x="11889720" y="5665939"/>
            <a:chExt cx="1414903" cy="94766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720" y="5665939"/>
              <a:ext cx="1414903" cy="947661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63955" y="5820490"/>
            <a:ext cx="1080314" cy="667352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635478" y="5665939"/>
            <a:ext cx="1414903" cy="947661"/>
            <a:chOff x="13635478" y="5665939"/>
            <a:chExt cx="1414903" cy="947661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3635478" y="5665939"/>
              <a:ext cx="1414903" cy="947661"/>
              <a:chOff x="13635478" y="5665939"/>
              <a:chExt cx="1414903" cy="947661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35478" y="5665939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55790" y="5926315"/>
              <a:ext cx="1161095" cy="49362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3160930" y="6832910"/>
            <a:ext cx="1414903" cy="947661"/>
            <a:chOff x="3160930" y="6832910"/>
            <a:chExt cx="1414903" cy="947661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3160930" y="6832910"/>
              <a:ext cx="1414903" cy="947661"/>
              <a:chOff x="3160930" y="6832910"/>
              <a:chExt cx="1414903" cy="947661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60930" y="6832910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81479" y="6987461"/>
              <a:ext cx="1165552" cy="66735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906688" y="6862412"/>
            <a:ext cx="1414903" cy="947661"/>
            <a:chOff x="4906688" y="6862412"/>
            <a:chExt cx="1414903" cy="94766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6688" y="6862412"/>
              <a:ext cx="1414903" cy="947661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973636" y="7080679"/>
            <a:ext cx="1262181" cy="566362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6652446" y="6832910"/>
            <a:ext cx="1414903" cy="947661"/>
            <a:chOff x="6652446" y="6832910"/>
            <a:chExt cx="1414903" cy="947661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6652446" y="6832910"/>
              <a:ext cx="1414903" cy="947661"/>
              <a:chOff x="6652446" y="6832910"/>
              <a:chExt cx="1414903" cy="947661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52446" y="6832910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73357" y="6987461"/>
              <a:ext cx="1037733" cy="70544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398204" y="6832910"/>
            <a:ext cx="1414903" cy="947661"/>
            <a:chOff x="8398204" y="6832910"/>
            <a:chExt cx="1414903" cy="94766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8204" y="6832910"/>
              <a:ext cx="1414903" cy="947661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652801" y="6987461"/>
            <a:ext cx="1028457" cy="667352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0143962" y="6832910"/>
            <a:ext cx="1414903" cy="947661"/>
            <a:chOff x="10143962" y="6832910"/>
            <a:chExt cx="1414903" cy="947661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143962" y="6832910"/>
              <a:ext cx="1414903" cy="947661"/>
              <a:chOff x="10143962" y="6832910"/>
              <a:chExt cx="1414903" cy="947661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3962" y="6832910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27369" y="7093289"/>
              <a:ext cx="1202590" cy="49362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889720" y="6832910"/>
            <a:ext cx="1414903" cy="947661"/>
            <a:chOff x="11889720" y="6832910"/>
            <a:chExt cx="1414903" cy="947661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720" y="6832910"/>
              <a:ext cx="1414903" cy="947661"/>
            </a:xfrm>
            <a:prstGeom prst="rect">
              <a:avLst/>
            </a:prstGeom>
          </p:spPr>
        </p:pic>
      </p:grpSp>
      <p:pic>
        <p:nvPicPr>
          <p:cNvPr id="146" name="Object 14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947889" y="7093289"/>
            <a:ext cx="1201257" cy="455533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3635478" y="6832910"/>
            <a:ext cx="1414903" cy="947661"/>
            <a:chOff x="13635478" y="6832910"/>
            <a:chExt cx="1414903" cy="947661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3635478" y="6832910"/>
              <a:ext cx="1414903" cy="947661"/>
              <a:chOff x="13635478" y="6832910"/>
              <a:chExt cx="1414903" cy="947661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35478" y="6832910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75428" y="7093286"/>
              <a:ext cx="1139190" cy="45553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3178606" y="7999881"/>
            <a:ext cx="1414903" cy="947661"/>
            <a:chOff x="3178606" y="7999881"/>
            <a:chExt cx="1414903" cy="947661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3178606" y="7999881"/>
              <a:ext cx="1414903" cy="947661"/>
              <a:chOff x="3178606" y="7999881"/>
              <a:chExt cx="1414903" cy="947661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78606" y="7999881"/>
                <a:ext cx="1414903" cy="947661"/>
              </a:xfrm>
              <a:prstGeom prst="rect">
                <a:avLst/>
              </a:prstGeom>
            </p:spPr>
          </p:pic>
        </p:grpSp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07070" y="8260257"/>
              <a:ext cx="1223467" cy="455533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836015" y="1987169"/>
            <a:ext cx="4506344" cy="854779"/>
            <a:chOff x="10836015" y="1987169"/>
            <a:chExt cx="4506344" cy="854779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10836015" y="1987169"/>
              <a:ext cx="4506344" cy="854779"/>
              <a:chOff x="10836015" y="1987169"/>
              <a:chExt cx="4506344" cy="854779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836015" y="1987169"/>
                <a:ext cx="4506344" cy="854779"/>
              </a:xfrm>
              <a:prstGeom prst="rect">
                <a:avLst/>
              </a:prstGeom>
            </p:spPr>
          </p:pic>
        </p:grpSp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25455" y="1988533"/>
              <a:ext cx="5035524" cy="974648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3933" y="2961734"/>
            <a:ext cx="13531749" cy="2694195"/>
            <a:chOff x="2453933" y="2961734"/>
            <a:chExt cx="13531749" cy="26941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36087" y="1790490"/>
              <a:ext cx="27063497" cy="53883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3933" y="2961734"/>
              <a:ext cx="13531749" cy="26941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933" y="6094024"/>
            <a:ext cx="13531749" cy="2591785"/>
            <a:chOff x="2453933" y="6094024"/>
            <a:chExt cx="13531749" cy="2591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142771" y="4967301"/>
              <a:ext cx="27063497" cy="518357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3933" y="6094024"/>
              <a:ext cx="13531749" cy="25917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24783" y="3580952"/>
            <a:ext cx="12436148" cy="5180952"/>
            <a:chOff x="2924783" y="3580952"/>
            <a:chExt cx="12436148" cy="51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4783" y="3580952"/>
              <a:ext cx="12436148" cy="5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4009" y="3940762"/>
            <a:ext cx="5854669" cy="4466276"/>
            <a:chOff x="9254009" y="3940762"/>
            <a:chExt cx="5854669" cy="4466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4009" y="3940762"/>
              <a:ext cx="5854669" cy="4466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8198" y="3940762"/>
            <a:ext cx="5854669" cy="4466276"/>
            <a:chOff x="3188198" y="3940762"/>
            <a:chExt cx="5854669" cy="44662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198" y="3940762"/>
              <a:ext cx="5854669" cy="44662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2526" y="1726347"/>
            <a:ext cx="4720662" cy="895432"/>
            <a:chOff x="6782526" y="1726347"/>
            <a:chExt cx="4720662" cy="8954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82526" y="1726347"/>
              <a:ext cx="4720662" cy="895432"/>
              <a:chOff x="6782526" y="1726347"/>
              <a:chExt cx="4720662" cy="8954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82526" y="1726347"/>
                <a:ext cx="4720662" cy="89543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2946" y="1728424"/>
              <a:ext cx="5198848" cy="10230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1931" y="2951284"/>
            <a:ext cx="2518000" cy="3835610"/>
            <a:chOff x="14101931" y="2951284"/>
            <a:chExt cx="2518000" cy="38356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01931" y="2951284"/>
              <a:ext cx="2518000" cy="3835610"/>
              <a:chOff x="14101931" y="2951284"/>
              <a:chExt cx="2518000" cy="38356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01931" y="2951284"/>
                <a:ext cx="2518000" cy="383561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84286" y="3228979"/>
              <a:ext cx="2212943" cy="33721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7445" y="1926876"/>
            <a:ext cx="2376857" cy="56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0612" y="1435578"/>
            <a:ext cx="1031591" cy="1036124"/>
            <a:chOff x="1440612" y="1435578"/>
            <a:chExt cx="1031591" cy="1036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612" y="1435578"/>
              <a:ext cx="1031591" cy="10361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7436" y="1312068"/>
            <a:ext cx="1055981" cy="8618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6893" y="1357033"/>
            <a:ext cx="969486" cy="1281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1185</Words>
  <Application>Microsoft Office PowerPoint</Application>
  <PresentationFormat>사용자 지정</PresentationFormat>
  <Paragraphs>152</Paragraphs>
  <Slides>36</Slides>
  <Notes>30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나눔스퀘어라운드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이정희</cp:lastModifiedBy>
  <cp:revision>3</cp:revision>
  <dcterms:created xsi:type="dcterms:W3CDTF">2024-04-26T17:56:35Z</dcterms:created>
  <dcterms:modified xsi:type="dcterms:W3CDTF">2024-04-29T12:05:12Z</dcterms:modified>
</cp:coreProperties>
</file>